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Override7.xml" ContentType="application/vnd.openxmlformats-officedocument.themeOverride+xml"/>
  <Override PartName="/ppt/theme/themeOverride6.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Masters/notesMaster1.xml" ContentType="application/vnd.openxmlformats-officedocument.presentationml.notesMaster+xml"/>
  <Override PartName="/ppt/theme/themeOverride11.xml" ContentType="application/vnd.openxmlformats-officedocument.themeOverride+xml"/>
  <Override PartName="/ppt/theme/themeOverride10.xml" ContentType="application/vnd.openxmlformats-officedocument.themeOverride+xml"/>
  <Override PartName="/ppt/theme/themeOverride5.xml" ContentType="application/vnd.openxmlformats-officedocument.themeOverride+xml"/>
  <Override PartName="/ppt/theme/themeOverride4.xml" ContentType="application/vnd.openxmlformats-officedocument.themeOverride+xml"/>
  <Override PartName="/ppt/theme/themeOverride1.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7.xml" ContentType="application/vnd.openxmlformats-officedocument.themeOverride+xml"/>
  <Override PartName="/ppt/theme/themeOverride26.xml" ContentType="application/vnd.openxmlformats-officedocument.themeOverride+xml"/>
  <Override PartName="/ppt/theme/themeOverride25.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19.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8.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41"/>
  </p:notesMasterIdLst>
  <p:handoutMasterIdLst>
    <p:handoutMasterId r:id="rId42"/>
  </p:handoutMasterIdLst>
  <p:sldIdLst>
    <p:sldId id="317" r:id="rId3"/>
    <p:sldId id="260" r:id="rId4"/>
    <p:sldId id="261" r:id="rId5"/>
    <p:sldId id="297" r:id="rId6"/>
    <p:sldId id="264" r:id="rId7"/>
    <p:sldId id="312" r:id="rId8"/>
    <p:sldId id="323" r:id="rId9"/>
    <p:sldId id="266" r:id="rId10"/>
    <p:sldId id="329" r:id="rId11"/>
    <p:sldId id="340" r:id="rId12"/>
    <p:sldId id="341" r:id="rId13"/>
    <p:sldId id="342" r:id="rId14"/>
    <p:sldId id="343" r:id="rId15"/>
    <p:sldId id="344" r:id="rId16"/>
    <p:sldId id="345" r:id="rId17"/>
    <p:sldId id="324" r:id="rId18"/>
    <p:sldId id="339" r:id="rId19"/>
    <p:sldId id="330" r:id="rId20"/>
    <p:sldId id="331" r:id="rId21"/>
    <p:sldId id="327" r:id="rId22"/>
    <p:sldId id="319" r:id="rId23"/>
    <p:sldId id="332" r:id="rId24"/>
    <p:sldId id="320" r:id="rId25"/>
    <p:sldId id="299" r:id="rId26"/>
    <p:sldId id="300" r:id="rId27"/>
    <p:sldId id="301" r:id="rId28"/>
    <p:sldId id="322" r:id="rId29"/>
    <p:sldId id="309" r:id="rId30"/>
    <p:sldId id="333" r:id="rId31"/>
    <p:sldId id="334" r:id="rId32"/>
    <p:sldId id="335" r:id="rId33"/>
    <p:sldId id="346" r:id="rId34"/>
    <p:sldId id="282" r:id="rId35"/>
    <p:sldId id="337" r:id="rId36"/>
    <p:sldId id="338" r:id="rId37"/>
    <p:sldId id="310" r:id="rId38"/>
    <p:sldId id="318"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315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756" autoAdjust="0"/>
  </p:normalViewPr>
  <p:slideViewPr>
    <p:cSldViewPr snapToGrid="0">
      <p:cViewPr>
        <p:scale>
          <a:sx n="81" d="100"/>
          <a:sy n="81" d="100"/>
        </p:scale>
        <p:origin x="-78" y="-474"/>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326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49F73F6-D614-4C9E-BF90-EAF3E40BE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4182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B677C-345F-495A-967F-D22E29BC85E5}"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7DEE0-3BBF-4699-ABCB-915EB03C5571}" type="slidenum">
              <a:rPr lang="en-US" smtClean="0"/>
              <a:t>‹#›</a:t>
            </a:fld>
            <a:endParaRPr lang="en-US"/>
          </a:p>
        </p:txBody>
      </p:sp>
    </p:spTree>
    <p:extLst>
      <p:ext uri="{BB962C8B-B14F-4D97-AF65-F5344CB8AC3E}">
        <p14:creationId xmlns:p14="http://schemas.microsoft.com/office/powerpoint/2010/main" val="298775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7DEE0-3BBF-4699-ABCB-915EB03C5571}" type="slidenum">
              <a:rPr lang="en-US" smtClean="0"/>
              <a:t>3</a:t>
            </a:fld>
            <a:endParaRPr lang="en-US"/>
          </a:p>
        </p:txBody>
      </p:sp>
    </p:spTree>
    <p:extLst>
      <p:ext uri="{BB962C8B-B14F-4D97-AF65-F5344CB8AC3E}">
        <p14:creationId xmlns:p14="http://schemas.microsoft.com/office/powerpoint/2010/main" val="218137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7DEE0-3BBF-4699-ABCB-915EB03C5571}" type="slidenum">
              <a:rPr lang="en-US" smtClean="0"/>
              <a:t>4</a:t>
            </a:fld>
            <a:endParaRPr lang="en-US"/>
          </a:p>
        </p:txBody>
      </p:sp>
    </p:spTree>
    <p:extLst>
      <p:ext uri="{BB962C8B-B14F-4D97-AF65-F5344CB8AC3E}">
        <p14:creationId xmlns:p14="http://schemas.microsoft.com/office/powerpoint/2010/main" val="340470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7DEE0-3BBF-4699-ABCB-915EB03C5571}" type="slidenum">
              <a:rPr lang="en-US" smtClean="0"/>
              <a:t>5</a:t>
            </a:fld>
            <a:endParaRPr lang="en-US"/>
          </a:p>
        </p:txBody>
      </p:sp>
    </p:spTree>
    <p:extLst>
      <p:ext uri="{BB962C8B-B14F-4D97-AF65-F5344CB8AC3E}">
        <p14:creationId xmlns:p14="http://schemas.microsoft.com/office/powerpoint/2010/main" val="355330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7DEE0-3BBF-4699-ABCB-915EB03C5571}" type="slidenum">
              <a:rPr lang="en-US" smtClean="0"/>
              <a:t>6</a:t>
            </a:fld>
            <a:endParaRPr lang="en-US"/>
          </a:p>
        </p:txBody>
      </p:sp>
    </p:spTree>
    <p:extLst>
      <p:ext uri="{BB962C8B-B14F-4D97-AF65-F5344CB8AC3E}">
        <p14:creationId xmlns:p14="http://schemas.microsoft.com/office/powerpoint/2010/main" val="256180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7DEE0-3BBF-4699-ABCB-915EB03C5571}" type="slidenum">
              <a:rPr lang="en-US" smtClean="0"/>
              <a:t>7</a:t>
            </a:fld>
            <a:endParaRPr lang="en-US"/>
          </a:p>
        </p:txBody>
      </p:sp>
    </p:spTree>
    <p:extLst>
      <p:ext uri="{BB962C8B-B14F-4D97-AF65-F5344CB8AC3E}">
        <p14:creationId xmlns:p14="http://schemas.microsoft.com/office/powerpoint/2010/main" val="346322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7DEE0-3BBF-4699-ABCB-915EB03C5571}" type="slidenum">
              <a:rPr lang="en-US" smtClean="0"/>
              <a:t>32</a:t>
            </a:fld>
            <a:endParaRPr lang="en-US"/>
          </a:p>
        </p:txBody>
      </p:sp>
    </p:spTree>
    <p:extLst>
      <p:ext uri="{BB962C8B-B14F-4D97-AF65-F5344CB8AC3E}">
        <p14:creationId xmlns:p14="http://schemas.microsoft.com/office/powerpoint/2010/main" val="137063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CC748-DD7F-4396-94A0-FC69AF41AB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2120105-25B3-4EAE-8B5E-3996FDC5D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9BC71BB-F449-4E19-9E18-B9104E2266B1}"/>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5" name="Footer Placeholder 4">
            <a:extLst>
              <a:ext uri="{FF2B5EF4-FFF2-40B4-BE49-F238E27FC236}">
                <a16:creationId xmlns:a16="http://schemas.microsoft.com/office/drawing/2014/main" xmlns="" id="{383FBDF5-E5F8-4056-9D96-B8E1CB7F3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7C8C8C-310A-4F90-B3E3-134C5CE08E42}"/>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318220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1E452-0C8A-428D-8C3C-215B59F58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99F7CB0-588E-4EBE-82D7-A47481EC90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2D332C-ABBE-459B-9702-62A3F547586B}"/>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5" name="Footer Placeholder 4">
            <a:extLst>
              <a:ext uri="{FF2B5EF4-FFF2-40B4-BE49-F238E27FC236}">
                <a16:creationId xmlns:a16="http://schemas.microsoft.com/office/drawing/2014/main" xmlns="" id="{9FF0CD39-8796-4679-8894-A9FBF984E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7C8D20-2F21-4F14-9A9E-C364173B4A5B}"/>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41834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3529C2-CDCE-4217-86EB-D30CA2BA52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814E5C5-518E-4D6C-9B2C-FF75121A84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7D76D0-6909-4239-B724-E6AC13293907}"/>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5" name="Footer Placeholder 4">
            <a:extLst>
              <a:ext uri="{FF2B5EF4-FFF2-40B4-BE49-F238E27FC236}">
                <a16:creationId xmlns:a16="http://schemas.microsoft.com/office/drawing/2014/main" xmlns="" id="{43454B72-6943-47D2-82A8-154355068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D6DA86-87B0-49F9-B7ED-910E3D3E42F0}"/>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59211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96951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130321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28316842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91765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2828487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2604535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348481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23440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C2067-D502-48BA-8DAB-6E633BB4F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4E19E9-4B18-43B9-BE1B-259053D399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072F83-8009-44A5-8F08-6B4E948A633D}"/>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5" name="Footer Placeholder 4">
            <a:extLst>
              <a:ext uri="{FF2B5EF4-FFF2-40B4-BE49-F238E27FC236}">
                <a16:creationId xmlns:a16="http://schemas.microsoft.com/office/drawing/2014/main" xmlns="" id="{7624A2AC-C4D6-452F-88DE-B792F5BF9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30213E-A75C-40D2-B1C1-30253115325D}"/>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3527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93400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4202012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3C79D90A-8F2B-40DD-9AA5-14920A26AC26}" type="datetimeFigureOut">
              <a:rPr lang="en-US" smtClean="0"/>
              <a:t>9/11/2019</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21474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BA306-CB12-488B-AACC-801FC7B136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3C55E0-D210-4214-BF3B-DC70619FB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AF1B059-88CD-4CC5-84ED-6D3BACCC3FDF}"/>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5" name="Footer Placeholder 4">
            <a:extLst>
              <a:ext uri="{FF2B5EF4-FFF2-40B4-BE49-F238E27FC236}">
                <a16:creationId xmlns:a16="http://schemas.microsoft.com/office/drawing/2014/main" xmlns="" id="{E8FDCE20-EBBD-49C0-8B43-2BAD3B82E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C88703-A3B2-4F06-95D1-8159073CB333}"/>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07641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F14DC7-9B8A-4100-B2DF-7C3E678EF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2749CB-EBB5-422E-BFA1-C3B46CBBBC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CB05A69-378F-4C96-BE48-90F1471600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D8630A4-8E38-4C58-9F0D-A30346154796}"/>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6" name="Footer Placeholder 5">
            <a:extLst>
              <a:ext uri="{FF2B5EF4-FFF2-40B4-BE49-F238E27FC236}">
                <a16:creationId xmlns:a16="http://schemas.microsoft.com/office/drawing/2014/main" xmlns="" id="{8122BCF7-769F-4801-B842-ABD3F2147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94B11A-1BE6-4082-95A3-B0A9F46BAB30}"/>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0418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06E02-DBA5-4998-863B-90CA4BB841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AD6856-E4BF-4FD1-BF55-61197AA8A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EF7DC72-BEAF-4412-A024-3F8B91D493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996C261-B111-4386-8425-74CDE731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AFFB6E9-A5CA-4896-890C-A581BCA0CB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8FBCC5-3E59-4888-8CC4-08DEF5A3A5C2}"/>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8" name="Footer Placeholder 7">
            <a:extLst>
              <a:ext uri="{FF2B5EF4-FFF2-40B4-BE49-F238E27FC236}">
                <a16:creationId xmlns:a16="http://schemas.microsoft.com/office/drawing/2014/main" xmlns="" id="{B023B516-F183-4218-935C-F730CA0AC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D9B94A2-EFEC-402F-96A6-FBEC394D77D3}"/>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74321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9B697-D96A-43D3-862B-E859FD114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0B0E3A-8057-4E15-A8FD-5D28B3A261DB}"/>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4" name="Footer Placeholder 3">
            <a:extLst>
              <a:ext uri="{FF2B5EF4-FFF2-40B4-BE49-F238E27FC236}">
                <a16:creationId xmlns:a16="http://schemas.microsoft.com/office/drawing/2014/main" xmlns="" id="{EED40FE9-6EA6-4DD3-923E-C44278E8B7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27A1FCD-5ACF-4B48-AF3F-7616CA70D5A4}"/>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26429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B4372AA-5586-4103-A7DF-07D034F97FC5}"/>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3" name="Footer Placeholder 2">
            <a:extLst>
              <a:ext uri="{FF2B5EF4-FFF2-40B4-BE49-F238E27FC236}">
                <a16:creationId xmlns:a16="http://schemas.microsoft.com/office/drawing/2014/main" xmlns="" id="{BD736548-23FA-465B-8483-579A14DB5F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9ABB527-3166-4E3A-876C-C742E3D12CAA}"/>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278556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9660C-0178-458F-9966-D39943376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06DA97A-5FC2-41F5-B756-1E058310B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3AC462B-7C38-45A3-A53A-147D073C7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B720C1-E19B-45E9-A68B-A77BFB7C4B10}"/>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6" name="Footer Placeholder 5">
            <a:extLst>
              <a:ext uri="{FF2B5EF4-FFF2-40B4-BE49-F238E27FC236}">
                <a16:creationId xmlns:a16="http://schemas.microsoft.com/office/drawing/2014/main" xmlns="" id="{97C40194-6024-46A7-AE3B-A124B7B44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4112A8-43A1-4E74-B1D9-E3B218E4B133}"/>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331017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D6670-06CE-44AF-A4C2-75CC54636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A98AB92-7FCE-47BC-BF02-0C685307D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0B53999-AE8D-43E0-82F0-8B3C5B66A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D41F68D-AC92-4908-B3C3-740B4BDA4CD5}"/>
              </a:ext>
            </a:extLst>
          </p:cNvPr>
          <p:cNvSpPr>
            <a:spLocks noGrp="1"/>
          </p:cNvSpPr>
          <p:nvPr>
            <p:ph type="dt" sz="half" idx="10"/>
          </p:nvPr>
        </p:nvSpPr>
        <p:spPr/>
        <p:txBody>
          <a:bodyPr/>
          <a:lstStyle/>
          <a:p>
            <a:fld id="{3C79D90A-8F2B-40DD-9AA5-14920A26AC26}" type="datetimeFigureOut">
              <a:rPr lang="en-US" smtClean="0"/>
              <a:t>9/11/2019</a:t>
            </a:fld>
            <a:endParaRPr lang="en-US"/>
          </a:p>
        </p:txBody>
      </p:sp>
      <p:sp>
        <p:nvSpPr>
          <p:cNvPr id="6" name="Footer Placeholder 5">
            <a:extLst>
              <a:ext uri="{FF2B5EF4-FFF2-40B4-BE49-F238E27FC236}">
                <a16:creationId xmlns:a16="http://schemas.microsoft.com/office/drawing/2014/main" xmlns="" id="{23EDB0F7-ECD0-4042-AB88-6FA778964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F59E24-BA55-4895-9F70-2FF1AAED39B3}"/>
              </a:ext>
            </a:extLst>
          </p:cNvPr>
          <p:cNvSpPr>
            <a:spLocks noGrp="1"/>
          </p:cNvSpPr>
          <p:nvPr>
            <p:ph type="sldNum" sz="quarter" idx="12"/>
          </p:nvPr>
        </p:nvSpPr>
        <p:spPr/>
        <p:txBody>
          <a:bodyPr/>
          <a:lstStyle/>
          <a:p>
            <a:fld id="{A358233A-1CEC-4094-9066-051C67971F8C}" type="slidenum">
              <a:rPr lang="en-US" smtClean="0"/>
              <a:t>‹#›</a:t>
            </a:fld>
            <a:endParaRPr lang="en-US"/>
          </a:p>
        </p:txBody>
      </p:sp>
    </p:spTree>
    <p:extLst>
      <p:ext uri="{BB962C8B-B14F-4D97-AF65-F5344CB8AC3E}">
        <p14:creationId xmlns:p14="http://schemas.microsoft.com/office/powerpoint/2010/main" val="199033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0F5596-4C32-4D05-B5A6-210864F4F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E73A88A-17FA-4AF8-812A-76CF57AE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A56A52-6A05-447E-BCCD-4C1E414E2B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9D90A-8F2B-40DD-9AA5-14920A26AC26}" type="datetimeFigureOut">
              <a:rPr lang="en-US" smtClean="0"/>
              <a:t>9/11/2019</a:t>
            </a:fld>
            <a:endParaRPr lang="en-US"/>
          </a:p>
        </p:txBody>
      </p:sp>
      <p:sp>
        <p:nvSpPr>
          <p:cNvPr id="5" name="Footer Placeholder 4">
            <a:extLst>
              <a:ext uri="{FF2B5EF4-FFF2-40B4-BE49-F238E27FC236}">
                <a16:creationId xmlns:a16="http://schemas.microsoft.com/office/drawing/2014/main" xmlns="" id="{EAA350FE-B650-414B-B551-79476942A0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F54C758-4E59-4EC6-88B8-0DF689E76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23102713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4DEA">
            <a:alpha val="81960"/>
          </a:srgb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fld id="{3C79D90A-8F2B-40DD-9AA5-14920A26AC26}" type="datetimeFigureOut">
              <a:rPr lang="en-US" smtClean="0"/>
              <a:t>9/11/2019</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anose="02040602050305030304" pitchFamily="18" charset="0"/>
              </a:defRPr>
            </a:lvl1pPr>
          </a:lstStyle>
          <a:p>
            <a:fld id="{A358233A-1CEC-4094-9066-051C67971F8C}" type="slidenum">
              <a:rPr lang="en-US" smtClean="0"/>
              <a:t>‹#›</a:t>
            </a:fld>
            <a:endParaRPr lang="en-US"/>
          </a:p>
        </p:txBody>
      </p:sp>
    </p:spTree>
    <p:extLst>
      <p:ext uri="{BB962C8B-B14F-4D97-AF65-F5344CB8AC3E}">
        <p14:creationId xmlns:p14="http://schemas.microsoft.com/office/powerpoint/2010/main" val="425503576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qlvbdemo.moj.gov.v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4DEA">
            <a:alpha val="81960"/>
          </a:srgbClr>
        </a:solidFill>
        <a:effectLst/>
      </p:bgPr>
    </p:bg>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1600200" y="1524000"/>
            <a:ext cx="8915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000" b="1">
                <a:latin typeface="Times New Roman" panose="02020603050405020304" pitchFamily="18" charset="0"/>
                <a:cs typeface="Times New Roman" panose="02020603050405020304" pitchFamily="18" charset="0"/>
              </a:rPr>
              <a:t>BỘ TƯ PHÁP</a:t>
            </a:r>
          </a:p>
        </p:txBody>
      </p:sp>
      <p:sp>
        <p:nvSpPr>
          <p:cNvPr id="3075" name="TextBox 6"/>
          <p:cNvSpPr txBox="1">
            <a:spLocks noChangeArrowheads="1"/>
          </p:cNvSpPr>
          <p:nvPr/>
        </p:nvSpPr>
        <p:spPr bwMode="auto">
          <a:xfrm>
            <a:off x="3276600" y="5715000"/>
            <a:ext cx="5638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500" b="1" i="1" dirty="0" err="1">
                <a:latin typeface="Times New Roman" panose="02020603050405020304" pitchFamily="18" charset="0"/>
                <a:cs typeface="Times New Roman" panose="02020603050405020304" pitchFamily="18" charset="0"/>
              </a:rPr>
              <a:t>Hà</a:t>
            </a:r>
            <a:r>
              <a:rPr lang="en-US" altLang="vi-VN" sz="2500" b="1" i="1" dirty="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Nội</a:t>
            </a:r>
            <a:r>
              <a:rPr lang="en-US" altLang="vi-VN" sz="2500" b="1" i="1" dirty="0">
                <a:latin typeface="Times New Roman" panose="02020603050405020304" pitchFamily="18" charset="0"/>
                <a:cs typeface="Times New Roman" panose="02020603050405020304" pitchFamily="18" charset="0"/>
              </a:rPr>
              <a:t>, ngày 12 </a:t>
            </a:r>
            <a:r>
              <a:rPr lang="en-US" altLang="vi-VN" sz="2500" b="1" i="1" dirty="0" err="1">
                <a:latin typeface="Times New Roman" panose="02020603050405020304" pitchFamily="18" charset="0"/>
                <a:cs typeface="Times New Roman" panose="02020603050405020304" pitchFamily="18" charset="0"/>
              </a:rPr>
              <a:t>tháng</a:t>
            </a:r>
            <a:r>
              <a:rPr lang="en-US" altLang="vi-VN" sz="2500" b="1" i="1" dirty="0">
                <a:latin typeface="Times New Roman" panose="02020603050405020304" pitchFamily="18" charset="0"/>
                <a:cs typeface="Times New Roman" panose="02020603050405020304" pitchFamily="18" charset="0"/>
              </a:rPr>
              <a:t> 09 </a:t>
            </a:r>
            <a:r>
              <a:rPr lang="en-US" altLang="vi-VN" sz="2500" b="1" i="1" dirty="0" err="1">
                <a:latin typeface="Times New Roman" panose="02020603050405020304" pitchFamily="18" charset="0"/>
                <a:cs typeface="Times New Roman" panose="02020603050405020304" pitchFamily="18" charset="0"/>
              </a:rPr>
              <a:t>năm</a:t>
            </a:r>
            <a:r>
              <a:rPr lang="en-US" altLang="vi-VN" sz="2500" b="1" i="1" dirty="0">
                <a:latin typeface="Times New Roman" panose="02020603050405020304" pitchFamily="18" charset="0"/>
                <a:cs typeface="Times New Roman" panose="02020603050405020304" pitchFamily="18" charset="0"/>
              </a:rPr>
              <a:t> 2019</a:t>
            </a:r>
          </a:p>
        </p:txBody>
      </p:sp>
      <p:sp>
        <p:nvSpPr>
          <p:cNvPr id="3076" name="Rectangle 7"/>
          <p:cNvSpPr>
            <a:spLocks noChangeArrowheads="1"/>
          </p:cNvSpPr>
          <p:nvPr/>
        </p:nvSpPr>
        <p:spPr bwMode="auto">
          <a:xfrm>
            <a:off x="1600201" y="2819400"/>
            <a:ext cx="89963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4500" b="1" dirty="0">
                <a:latin typeface="Times New Roman" panose="02020603050405020304" pitchFamily="18" charset="0"/>
                <a:cs typeface="Times New Roman" panose="02020603050405020304" pitchFamily="18" charset="0"/>
              </a:rPr>
              <a:t>LỚP TẬP HUẤN </a:t>
            </a:r>
          </a:p>
          <a:p>
            <a:pPr algn="ctr" eaLnBrk="1" hangingPunct="1"/>
            <a:r>
              <a:rPr lang="en-US" altLang="vi-VN" sz="3000" b="1" dirty="0">
                <a:latin typeface="Times New Roman" panose="02020603050405020304" pitchFamily="18" charset="0"/>
                <a:cs typeface="Times New Roman" panose="02020603050405020304" pitchFamily="18" charset="0"/>
              </a:rPr>
              <a:t>HỆ THỐNG QUẢN LÝ VĂN BẢN VÀ ĐIỀU HÀNH </a:t>
            </a:r>
          </a:p>
          <a:p>
            <a:pPr algn="ctr" eaLnBrk="1" hangingPunct="1"/>
            <a:r>
              <a:rPr lang="en-US" altLang="vi-VN" sz="3000" b="1" dirty="0">
                <a:latin typeface="Times New Roman" panose="02020603050405020304" pitchFamily="18" charset="0"/>
                <a:cs typeface="Times New Roman" panose="02020603050405020304" pitchFamily="18" charset="0"/>
              </a:rPr>
              <a:t>CHO CÁC </a:t>
            </a:r>
            <a:r>
              <a:rPr lang="en-US" altLang="vi-VN" sz="3000" b="1" dirty="0" err="1">
                <a:latin typeface="Times New Roman" panose="02020603050405020304" pitchFamily="18" charset="0"/>
                <a:cs typeface="Times New Roman" panose="02020603050405020304" pitchFamily="18" charset="0"/>
              </a:rPr>
              <a:t>CỤC</a:t>
            </a:r>
            <a:r>
              <a:rPr lang="en-US" altLang="vi-VN" sz="3000" b="1" dirty="0">
                <a:latin typeface="Times New Roman" panose="02020603050405020304" pitchFamily="18" charset="0"/>
                <a:cs typeface="Times New Roman" panose="02020603050405020304" pitchFamily="18" charset="0"/>
              </a:rPr>
              <a:t> </a:t>
            </a:r>
            <a:r>
              <a:rPr lang="en-US" altLang="vi-VN" sz="3000" b="1" dirty="0" err="1" smtClean="0">
                <a:latin typeface="Times New Roman" panose="02020603050405020304" pitchFamily="18" charset="0"/>
                <a:cs typeface="Times New Roman" panose="02020603050405020304" pitchFamily="18" charset="0"/>
              </a:rPr>
              <a:t>THI</a:t>
            </a:r>
            <a:r>
              <a:rPr lang="en-US" altLang="vi-VN" sz="3000" b="1" dirty="0" smtClean="0">
                <a:latin typeface="Times New Roman" panose="02020603050405020304" pitchFamily="18" charset="0"/>
                <a:cs typeface="Times New Roman" panose="02020603050405020304" pitchFamily="18" charset="0"/>
              </a:rPr>
              <a:t> </a:t>
            </a:r>
            <a:r>
              <a:rPr lang="en-US" altLang="vi-VN" sz="3000" b="1" dirty="0" err="1" smtClean="0">
                <a:latin typeface="Times New Roman" panose="02020603050405020304" pitchFamily="18" charset="0"/>
                <a:cs typeface="Times New Roman" panose="02020603050405020304" pitchFamily="18" charset="0"/>
              </a:rPr>
              <a:t>HÀNH</a:t>
            </a:r>
            <a:r>
              <a:rPr lang="en-US" altLang="vi-VN" sz="3000" b="1" dirty="0" smtClean="0">
                <a:latin typeface="Times New Roman" panose="02020603050405020304" pitchFamily="18" charset="0"/>
                <a:cs typeface="Times New Roman" panose="02020603050405020304" pitchFamily="18" charset="0"/>
              </a:rPr>
              <a:t> </a:t>
            </a:r>
            <a:r>
              <a:rPr lang="en-US" altLang="vi-VN" sz="3000" b="1" dirty="0" err="1" smtClean="0">
                <a:latin typeface="Times New Roman" panose="02020603050405020304" pitchFamily="18" charset="0"/>
                <a:cs typeface="Times New Roman" panose="02020603050405020304" pitchFamily="18" charset="0"/>
              </a:rPr>
              <a:t>ÁN</a:t>
            </a:r>
            <a:r>
              <a:rPr lang="en-US" altLang="vi-VN" sz="3000" b="1" dirty="0" smtClean="0">
                <a:latin typeface="Times New Roman" panose="02020603050405020304" pitchFamily="18" charset="0"/>
                <a:cs typeface="Times New Roman" panose="02020603050405020304" pitchFamily="18" charset="0"/>
              </a:rPr>
              <a:t> </a:t>
            </a:r>
            <a:r>
              <a:rPr lang="en-US" altLang="vi-VN" sz="3000" b="1" dirty="0" err="1" smtClean="0">
                <a:latin typeface="Times New Roman" panose="02020603050405020304" pitchFamily="18" charset="0"/>
                <a:cs typeface="Times New Roman" panose="02020603050405020304" pitchFamily="18" charset="0"/>
              </a:rPr>
              <a:t>DÂN</a:t>
            </a:r>
            <a:r>
              <a:rPr lang="en-US" altLang="vi-VN" sz="3000" b="1" dirty="0" smtClean="0">
                <a:latin typeface="Times New Roman" panose="02020603050405020304" pitchFamily="18" charset="0"/>
                <a:cs typeface="Times New Roman" panose="02020603050405020304" pitchFamily="18" charset="0"/>
              </a:rPr>
              <a:t> </a:t>
            </a:r>
            <a:r>
              <a:rPr lang="en-US" altLang="vi-VN" sz="3000" b="1" dirty="0" err="1" smtClean="0">
                <a:latin typeface="Times New Roman" panose="02020603050405020304" pitchFamily="18" charset="0"/>
                <a:cs typeface="Times New Roman" panose="02020603050405020304" pitchFamily="18" charset="0"/>
              </a:rPr>
              <a:t>SỰ</a:t>
            </a:r>
            <a:r>
              <a:rPr lang="en-US" altLang="vi-VN" sz="3000" b="1" dirty="0" smtClean="0">
                <a:latin typeface="Times New Roman" panose="02020603050405020304" pitchFamily="18" charset="0"/>
                <a:cs typeface="Times New Roman" panose="02020603050405020304" pitchFamily="18" charset="0"/>
              </a:rPr>
              <a:t> </a:t>
            </a:r>
            <a:endParaRPr lang="en-US" altLang="vi-VN" sz="3000" b="1"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5334000" y="2132014"/>
            <a:ext cx="14478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8" name="Picture 5" descr="Logo-BoTuPhap mo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1976" y="304800"/>
            <a:ext cx="8350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0999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VĂN TH</a:t>
            </a:r>
            <a:r>
              <a:rPr lang="vi-VN" sz="3000" b="1" dirty="0">
                <a:solidFill>
                  <a:srgbClr val="FF9900"/>
                </a:solidFill>
                <a:latin typeface="Arial" panose="020B0604020202020204" pitchFamily="34" charset="0"/>
                <a:cs typeface="Arial" panose="020B0604020202020204" pitchFamily="34" charset="0"/>
              </a:rPr>
              <a:t>Ư</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Vào</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sổ</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endParaRPr lang="en-US" sz="18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99CBA2D6-A684-4754-9C7C-CA67164E78F6}"/>
              </a:ext>
            </a:extLst>
          </p:cNvPr>
          <p:cNvPicPr>
            <a:picLocks noChangeAspect="1"/>
          </p:cNvPicPr>
          <p:nvPr/>
        </p:nvPicPr>
        <p:blipFill>
          <a:blip r:embed="rId4"/>
          <a:stretch>
            <a:fillRect/>
          </a:stretch>
        </p:blipFill>
        <p:spPr>
          <a:xfrm>
            <a:off x="376952" y="1103243"/>
            <a:ext cx="11438095" cy="5355399"/>
          </a:xfrm>
          <a:prstGeom prst="rect">
            <a:avLst/>
          </a:prstGeom>
        </p:spPr>
      </p:pic>
    </p:spTree>
    <p:extLst>
      <p:ext uri="{BB962C8B-B14F-4D97-AF65-F5344CB8AC3E}">
        <p14:creationId xmlns:p14="http://schemas.microsoft.com/office/powerpoint/2010/main" val="3634246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VĂN TH</a:t>
            </a:r>
            <a:r>
              <a:rPr lang="vi-VN" sz="3000" b="1" dirty="0">
                <a:solidFill>
                  <a:srgbClr val="FF9900"/>
                </a:solidFill>
                <a:latin typeface="Arial" panose="020B0604020202020204" pitchFamily="34" charset="0"/>
                <a:cs typeface="Arial" panose="020B0604020202020204" pitchFamily="34" charset="0"/>
              </a:rPr>
              <a:t>Ư</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th</a:t>
            </a:r>
            <a:r>
              <a:rPr lang="vi-VN" sz="1800" b="1" dirty="0">
                <a:solidFill>
                  <a:schemeClr val="bg1"/>
                </a:solidFill>
                <a:latin typeface="Arial" panose="020B0604020202020204" pitchFamily="34" charset="0"/>
                <a:cs typeface="Arial" panose="020B0604020202020204" pitchFamily="34" charset="0"/>
              </a:rPr>
              <a:t>ư</a:t>
            </a:r>
            <a:r>
              <a:rPr lang="en-US" sz="1800" b="1" dirty="0">
                <a:solidFill>
                  <a:schemeClr val="bg1"/>
                </a:solidFill>
                <a:latin typeface="Arial" panose="020B0604020202020204" pitchFamily="34" charset="0"/>
                <a:cs typeface="Arial" panose="020B0604020202020204" pitchFamily="34" charset="0"/>
              </a:rPr>
              <a:t> </a:t>
            </a:r>
            <a:r>
              <a:rPr lang="en-US" sz="1800" b="1" dirty="0" err="1" smtClean="0">
                <a:solidFill>
                  <a:schemeClr val="bg1"/>
                </a:solidFill>
                <a:latin typeface="Arial" panose="020B0604020202020204" pitchFamily="34" charset="0"/>
                <a:cs typeface="Arial" panose="020B0604020202020204" pitchFamily="34" charset="0"/>
              </a:rPr>
              <a:t>phân</a:t>
            </a:r>
            <a:r>
              <a:rPr lang="en-US" sz="1800" b="1" dirty="0" smtClean="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phối</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theo</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bút</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phê</a:t>
            </a:r>
            <a:r>
              <a:rPr lang="en-US" sz="1800" b="1" dirty="0">
                <a:solidFill>
                  <a:schemeClr val="bg1"/>
                </a:solidFill>
                <a:latin typeface="Arial" panose="020B0604020202020204" pitchFamily="34" charset="0"/>
                <a:cs typeface="Arial" panose="020B0604020202020204" pitchFamily="34" charset="0"/>
              </a:rPr>
              <a:t> của </a:t>
            </a:r>
            <a:r>
              <a:rPr lang="en-US" sz="1800" b="1" dirty="0" err="1">
                <a:solidFill>
                  <a:schemeClr val="bg1"/>
                </a:solidFill>
                <a:latin typeface="Arial" panose="020B0604020202020204" pitchFamily="34" charset="0"/>
                <a:cs typeface="Arial" panose="020B0604020202020204" pitchFamily="34" charset="0"/>
              </a:rPr>
              <a:t>lãnh</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đạo</a:t>
            </a:r>
            <a:endParaRPr lang="en-US" sz="18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AB5228B-0249-4F6A-951A-1CEF452A1E21}"/>
              </a:ext>
            </a:extLst>
          </p:cNvPr>
          <p:cNvPicPr>
            <a:picLocks noChangeAspect="1"/>
          </p:cNvPicPr>
          <p:nvPr/>
        </p:nvPicPr>
        <p:blipFill>
          <a:blip r:embed="rId4"/>
          <a:stretch>
            <a:fillRect/>
          </a:stretch>
        </p:blipFill>
        <p:spPr>
          <a:xfrm>
            <a:off x="381724" y="1365223"/>
            <a:ext cx="11428571" cy="5302552"/>
          </a:xfrm>
          <a:prstGeom prst="rect">
            <a:avLst/>
          </a:prstGeom>
        </p:spPr>
      </p:pic>
    </p:spTree>
    <p:extLst>
      <p:ext uri="{BB962C8B-B14F-4D97-AF65-F5344CB8AC3E}">
        <p14:creationId xmlns:p14="http://schemas.microsoft.com/office/powerpoint/2010/main" val="3689417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VĂN TH</a:t>
            </a:r>
            <a:r>
              <a:rPr lang="vi-VN" sz="3000" b="1" dirty="0">
                <a:solidFill>
                  <a:srgbClr val="FF9900"/>
                </a:solidFill>
                <a:latin typeface="Arial" panose="020B0604020202020204" pitchFamily="34" charset="0"/>
                <a:cs typeface="Arial" panose="020B0604020202020204" pitchFamily="34" charset="0"/>
              </a:rPr>
              <a:t>Ư</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Cấp</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số</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đi</a:t>
            </a:r>
            <a:endParaRPr lang="en-US" sz="18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9E713B26-1CA5-4EFD-AE20-EDC4EDD80E68}"/>
              </a:ext>
            </a:extLst>
          </p:cNvPr>
          <p:cNvPicPr>
            <a:picLocks noChangeAspect="1"/>
          </p:cNvPicPr>
          <p:nvPr/>
        </p:nvPicPr>
        <p:blipFill>
          <a:blip r:embed="rId4"/>
          <a:stretch>
            <a:fillRect/>
          </a:stretch>
        </p:blipFill>
        <p:spPr>
          <a:xfrm>
            <a:off x="120590" y="1316457"/>
            <a:ext cx="11849737" cy="4780952"/>
          </a:xfrm>
          <a:prstGeom prst="rect">
            <a:avLst/>
          </a:prstGeom>
        </p:spPr>
      </p:pic>
    </p:spTree>
    <p:extLst>
      <p:ext uri="{BB962C8B-B14F-4D97-AF65-F5344CB8AC3E}">
        <p14:creationId xmlns:p14="http://schemas.microsoft.com/office/powerpoint/2010/main" val="760353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VĂN TH</a:t>
            </a:r>
            <a:r>
              <a:rPr lang="vi-VN" sz="3000" b="1" dirty="0">
                <a:solidFill>
                  <a:srgbClr val="FF9900"/>
                </a:solidFill>
                <a:latin typeface="Arial" panose="020B0604020202020204" pitchFamily="34" charset="0"/>
                <a:cs typeface="Arial" panose="020B0604020202020204" pitchFamily="34" charset="0"/>
              </a:rPr>
              <a:t>Ư</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Xử</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lý</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đi</a:t>
            </a:r>
            <a:endParaRPr lang="en-US" sz="18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9E713B26-1CA5-4EFD-AE20-EDC4EDD80E68}"/>
              </a:ext>
            </a:extLst>
          </p:cNvPr>
          <p:cNvPicPr>
            <a:picLocks noChangeAspect="1"/>
          </p:cNvPicPr>
          <p:nvPr/>
        </p:nvPicPr>
        <p:blipFill>
          <a:blip r:embed="rId4"/>
          <a:stretch>
            <a:fillRect/>
          </a:stretch>
        </p:blipFill>
        <p:spPr>
          <a:xfrm>
            <a:off x="120590" y="1316457"/>
            <a:ext cx="11849737" cy="4780952"/>
          </a:xfrm>
          <a:prstGeom prst="rect">
            <a:avLst/>
          </a:prstGeom>
        </p:spPr>
      </p:pic>
    </p:spTree>
    <p:extLst>
      <p:ext uri="{BB962C8B-B14F-4D97-AF65-F5344CB8AC3E}">
        <p14:creationId xmlns:p14="http://schemas.microsoft.com/office/powerpoint/2010/main" val="544304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VĂN TH</a:t>
            </a:r>
            <a:r>
              <a:rPr lang="vi-VN" sz="3000" b="1" dirty="0">
                <a:solidFill>
                  <a:srgbClr val="FF9900"/>
                </a:solidFill>
                <a:latin typeface="Arial" panose="020B0604020202020204" pitchFamily="34" charset="0"/>
                <a:cs typeface="Arial" panose="020B0604020202020204" pitchFamily="34" charset="0"/>
              </a:rPr>
              <a:t>Ư</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Cấp</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số</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đi</a:t>
            </a:r>
            <a:endParaRPr lang="en-US" sz="18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64FB4CDF-415F-42B6-983F-5B1CC40A9613}"/>
              </a:ext>
            </a:extLst>
          </p:cNvPr>
          <p:cNvPicPr>
            <a:picLocks noChangeAspect="1"/>
          </p:cNvPicPr>
          <p:nvPr/>
        </p:nvPicPr>
        <p:blipFill>
          <a:blip r:embed="rId4"/>
          <a:stretch>
            <a:fillRect/>
          </a:stretch>
        </p:blipFill>
        <p:spPr>
          <a:xfrm>
            <a:off x="338867" y="1336111"/>
            <a:ext cx="11514286" cy="4761905"/>
          </a:xfrm>
          <a:prstGeom prst="rect">
            <a:avLst/>
          </a:prstGeom>
        </p:spPr>
      </p:pic>
    </p:spTree>
    <p:extLst>
      <p:ext uri="{BB962C8B-B14F-4D97-AF65-F5344CB8AC3E}">
        <p14:creationId xmlns:p14="http://schemas.microsoft.com/office/powerpoint/2010/main" val="6415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VĂN TH</a:t>
            </a:r>
            <a:r>
              <a:rPr lang="vi-VN" sz="3000" b="1" dirty="0">
                <a:solidFill>
                  <a:srgbClr val="FF9900"/>
                </a:solidFill>
                <a:latin typeface="Arial" panose="020B0604020202020204" pitchFamily="34" charset="0"/>
                <a:cs typeface="Arial" panose="020B0604020202020204" pitchFamily="34" charset="0"/>
              </a:rPr>
              <a:t>Ư</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Cấp</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số</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đi</a:t>
            </a:r>
            <a:endParaRPr lang="en-US" sz="18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23E1DA2A-4FA6-4DDE-9A52-EF8A5B51B4CC}"/>
              </a:ext>
            </a:extLst>
          </p:cNvPr>
          <p:cNvPicPr>
            <a:picLocks noChangeAspect="1"/>
          </p:cNvPicPr>
          <p:nvPr/>
        </p:nvPicPr>
        <p:blipFill>
          <a:blip r:embed="rId4"/>
          <a:stretch>
            <a:fillRect/>
          </a:stretch>
        </p:blipFill>
        <p:spPr>
          <a:xfrm>
            <a:off x="312441" y="1338418"/>
            <a:ext cx="11428571" cy="5363718"/>
          </a:xfrm>
          <a:prstGeom prst="rect">
            <a:avLst/>
          </a:prstGeom>
        </p:spPr>
      </p:pic>
    </p:spTree>
    <p:extLst>
      <p:ext uri="{BB962C8B-B14F-4D97-AF65-F5344CB8AC3E}">
        <p14:creationId xmlns:p14="http://schemas.microsoft.com/office/powerpoint/2010/main" val="4283216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477078" y="1860703"/>
            <a:ext cx="11612526" cy="3799317"/>
          </a:xfrm>
        </p:spPr>
        <p:txBody>
          <a:bodyPr>
            <a:normAutofit/>
          </a:bodyPr>
          <a:lstStyle/>
          <a:p>
            <a:pPr marL="0" indent="0">
              <a:buNone/>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Các </a:t>
            </a:r>
            <a:r>
              <a:rPr lang="en-US" sz="2000" dirty="0" err="1">
                <a:solidFill>
                  <a:schemeClr val="bg1"/>
                </a:solidFill>
                <a:latin typeface="Arial" panose="020B0604020202020204" pitchFamily="34" charset="0"/>
                <a:cs typeface="Arial" panose="020B0604020202020204" pitchFamily="34" charset="0"/>
              </a:rPr>
              <a:t>chức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năng</a:t>
            </a:r>
            <a:r>
              <a:rPr lang="en-US" sz="2000" dirty="0">
                <a:solidFill>
                  <a:schemeClr val="bg1"/>
                </a:solidFill>
                <a:latin typeface="Arial" panose="020B0604020202020204" pitchFamily="34" charset="0"/>
                <a:cs typeface="Arial" panose="020B0604020202020204" pitchFamily="34" charset="0"/>
              </a:rPr>
              <a:t> t</a:t>
            </a:r>
            <a:r>
              <a:rPr lang="vi-VN" sz="2000" dirty="0">
                <a:solidFill>
                  <a:schemeClr val="bg1"/>
                </a:solidFill>
                <a:latin typeface="Arial" panose="020B0604020202020204" pitchFamily="34" charset="0"/>
                <a:cs typeface="Arial" panose="020B0604020202020204" pitchFamily="34" charset="0"/>
              </a:rPr>
              <a:t>ư</a:t>
            </a:r>
            <a:r>
              <a:rPr lang="en-US" sz="2000" dirty="0" err="1">
                <a:solidFill>
                  <a:schemeClr val="bg1"/>
                </a:solidFill>
                <a:latin typeface="Arial" panose="020B0604020202020204" pitchFamily="34" charset="0"/>
                <a:cs typeface="Arial" panose="020B0604020202020204" pitchFamily="34" charset="0"/>
              </a:rPr>
              <a:t>ơng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với </a:t>
            </a:r>
            <a:r>
              <a:rPr lang="en-US" sz="2000" dirty="0" err="1">
                <a:solidFill>
                  <a:schemeClr val="bg1"/>
                </a:solidFill>
                <a:latin typeface="Arial" panose="020B0604020202020204" pitchFamily="34" charset="0"/>
                <a:cs typeface="Arial" panose="020B0604020202020204" pitchFamily="34" charset="0"/>
              </a:rPr>
              <a:t>vai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trò</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lãnh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đạo</a:t>
            </a:r>
            <a:r>
              <a:rPr lang="en-US" sz="2000" dirty="0">
                <a:solidFill>
                  <a:schemeClr val="bg1"/>
                </a:solidFill>
                <a:latin typeface="Arial" panose="020B0604020202020204" pitchFamily="34" charset="0"/>
                <a:cs typeface="Arial" panose="020B0604020202020204" pitchFamily="34" charset="0"/>
              </a:rPr>
              <a:t> trong </a:t>
            </a:r>
            <a:r>
              <a:rPr lang="en-US" sz="2000" dirty="0" err="1">
                <a:solidFill>
                  <a:schemeClr val="bg1"/>
                </a:solidFill>
                <a:latin typeface="Arial" panose="020B0604020202020204" pitchFamily="34" charset="0"/>
                <a:cs typeface="Arial" panose="020B0604020202020204" pitchFamily="34" charset="0"/>
              </a:rPr>
              <a:t>quy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lý</a:t>
            </a:r>
            <a:r>
              <a:rPr lang="en-US" sz="2000" dirty="0">
                <a:solidFill>
                  <a:schemeClr val="bg1"/>
                </a:solidFill>
                <a:latin typeface="Arial" panose="020B0604020202020204" pitchFamily="34" charset="0"/>
                <a:cs typeface="Arial" panose="020B0604020202020204" pitchFamily="34" charset="0"/>
              </a:rPr>
              <a:t> VB </a:t>
            </a:r>
            <a:r>
              <a:rPr lang="en-US" sz="2000" dirty="0" err="1">
                <a:solidFill>
                  <a:schemeClr val="bg1"/>
                </a:solidFill>
                <a:latin typeface="Arial" panose="020B0604020202020204" pitchFamily="34" charset="0"/>
                <a:cs typeface="Arial" panose="020B0604020202020204" pitchFamily="34" charset="0"/>
              </a:rPr>
              <a:t>đến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lý</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dự</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thảo</a:t>
            </a:r>
            <a:r>
              <a:rPr lang="en-US" sz="2000" dirty="0">
                <a:solidFill>
                  <a:schemeClr val="bg1"/>
                </a:solidFill>
                <a:latin typeface="Arial" panose="020B0604020202020204" pitchFamily="34" charset="0"/>
                <a:cs typeface="Arial" panose="020B0604020202020204" pitchFamily="34" charset="0"/>
              </a:rPr>
              <a:t>:</a:t>
            </a:r>
          </a:p>
          <a:p>
            <a:pPr marL="0" indent="0">
              <a:buNone/>
            </a:pPr>
            <a:endParaRPr lang="en-US" sz="2000"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Chuyển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các </a:t>
            </a:r>
            <a:r>
              <a:rPr lang="en-US" dirty="0" err="1">
                <a:solidFill>
                  <a:schemeClr val="bg1"/>
                </a:solidFill>
                <a:latin typeface="Arial" panose="020B0604020202020204" pitchFamily="34" charset="0"/>
                <a:cs typeface="Arial" panose="020B0604020202020204" pitchFamily="34" charset="0"/>
              </a:rPr>
              <a:t>phòng</a:t>
            </a:r>
            <a:r>
              <a:rPr lang="en-US" dirty="0">
                <a:solidFill>
                  <a:schemeClr val="bg1"/>
                </a:solidFill>
                <a:latin typeface="Arial" panose="020B0604020202020204" pitchFamily="34" charset="0"/>
                <a:cs typeface="Arial" panose="020B0604020202020204" pitchFamily="34" charset="0"/>
              </a:rPr>
              <a:t> trong </a:t>
            </a:r>
            <a:r>
              <a:rPr lang="en-US" dirty="0" err="1">
                <a:solidFill>
                  <a:schemeClr val="bg1"/>
                </a:solidFill>
                <a:latin typeface="Arial" panose="020B0604020202020204" pitchFamily="34" charset="0"/>
                <a:cs typeface="Arial" panose="020B0604020202020204" pitchFamily="34" charset="0"/>
              </a:rPr>
              <a:t>cục</a:t>
            </a:r>
            <a:r>
              <a:rPr lang="en-US" dirty="0">
                <a:solidFill>
                  <a:schemeClr val="bg1"/>
                </a:solidFill>
                <a:latin typeface="Arial" panose="020B0604020202020204" pitchFamily="34" charset="0"/>
                <a:cs typeface="Arial" panose="020B0604020202020204" pitchFamily="34" charset="0"/>
              </a:rPr>
              <a:t> và các chi </a:t>
            </a:r>
            <a:r>
              <a:rPr lang="en-US" dirty="0" err="1">
                <a:solidFill>
                  <a:schemeClr val="bg1"/>
                </a:solidFill>
                <a:latin typeface="Arial" panose="020B0604020202020204" pitchFamily="34" charset="0"/>
                <a:cs typeface="Arial" panose="020B0604020202020204" pitchFamily="34" charset="0"/>
              </a:rPr>
              <a:t>cục</a:t>
            </a:r>
            <a:endParaRPr lang="en-US"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endParaRPr lang="en-US"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Chuyển</a:t>
            </a:r>
            <a:r>
              <a:rPr lang="en-US" dirty="0">
                <a:solidFill>
                  <a:schemeClr val="bg1"/>
                </a:solidFill>
                <a:latin typeface="Arial" panose="020B0604020202020204" pitchFamily="34" charset="0"/>
                <a:cs typeface="Arial" panose="020B0604020202020204" pitchFamily="34" charset="0"/>
              </a:rPr>
              <a:t> phát </a:t>
            </a:r>
            <a:r>
              <a:rPr lang="en-US" dirty="0" err="1">
                <a:solidFill>
                  <a:schemeClr val="bg1"/>
                </a:solidFill>
                <a:latin typeface="Arial" panose="020B0604020202020204" pitchFamily="34" charset="0"/>
                <a:cs typeface="Arial" panose="020B0604020202020204" pitchFamily="34" charset="0"/>
              </a:rPr>
              <a:t>hành</a:t>
            </a:r>
            <a:endParaRPr lang="en-US" dirty="0">
              <a:solidFill>
                <a:schemeClr val="bg1"/>
              </a:solidFill>
              <a:latin typeface="Arial" panose="020B0604020202020204" pitchFamily="34" charset="0"/>
              <a:cs typeface="Arial" panose="020B0604020202020204" pitchFamily="34" charset="0"/>
            </a:endParaRPr>
          </a:p>
          <a:p>
            <a:pPr marL="914400" lvl="2" indent="0">
              <a:buNone/>
            </a:pPr>
            <a:endParaRPr lang="en-US" sz="1800" dirty="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936850"/>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ĐIỀU HÀNH, XỬ LÝ VB</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86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LÃNH ĐẠO</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Phân</a:t>
            </a:r>
            <a:r>
              <a:rPr lang="en-US" sz="1800" b="1" dirty="0">
                <a:solidFill>
                  <a:schemeClr val="bg1"/>
                </a:solidFill>
                <a:latin typeface="Arial" panose="020B0604020202020204" pitchFamily="34" charset="0"/>
                <a:cs typeface="Arial" panose="020B0604020202020204" pitchFamily="34" charset="0"/>
              </a:rPr>
              <a:t> công </a:t>
            </a:r>
            <a:r>
              <a:rPr lang="en-US" sz="1800" b="1" dirty="0" err="1">
                <a:solidFill>
                  <a:schemeClr val="bg1"/>
                </a:solidFill>
                <a:latin typeface="Arial" panose="020B0604020202020204" pitchFamily="34" charset="0"/>
                <a:cs typeface="Arial" panose="020B0604020202020204" pitchFamily="34" charset="0"/>
              </a:rPr>
              <a:t>xử</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lý</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endParaRPr lang="en-US" sz="1800" b="1" dirty="0">
              <a:solidFill>
                <a:schemeClr val="bg1"/>
              </a:solidFill>
              <a:latin typeface="Arial" panose="020B0604020202020204" pitchFamily="34" charset="0"/>
              <a:cs typeface="Arial" panose="020B0604020202020204" pitchFamily="34" charset="0"/>
            </a:endParaRPr>
          </a:p>
          <a:p>
            <a:pPr marL="0" indent="0">
              <a:buNone/>
            </a:pP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4DD2E1C4-2CF7-4956-A075-F26F0271CCA6}"/>
              </a:ext>
            </a:extLst>
          </p:cNvPr>
          <p:cNvPicPr>
            <a:picLocks noChangeAspect="1"/>
          </p:cNvPicPr>
          <p:nvPr/>
        </p:nvPicPr>
        <p:blipFill>
          <a:blip r:embed="rId4"/>
          <a:stretch>
            <a:fillRect/>
          </a:stretch>
        </p:blipFill>
        <p:spPr>
          <a:xfrm>
            <a:off x="617100" y="1146249"/>
            <a:ext cx="11012736" cy="5061462"/>
          </a:xfrm>
          <a:prstGeom prst="rect">
            <a:avLst/>
          </a:prstGeom>
        </p:spPr>
      </p:pic>
    </p:spTree>
    <p:extLst>
      <p:ext uri="{BB962C8B-B14F-4D97-AF65-F5344CB8AC3E}">
        <p14:creationId xmlns:p14="http://schemas.microsoft.com/office/powerpoint/2010/main" val="3263589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LÃNH ĐẠO</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Ký</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duyệt</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dự</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thảo</a:t>
            </a:r>
            <a:r>
              <a:rPr lang="en-US" sz="1800" b="1" dirty="0">
                <a:solidFill>
                  <a:schemeClr val="bg1"/>
                </a:solidFill>
                <a:latin typeface="Arial" panose="020B0604020202020204" pitchFamily="34" charset="0"/>
                <a:cs typeface="Arial" panose="020B0604020202020204" pitchFamily="34" charset="0"/>
              </a:rPr>
              <a:t> và </a:t>
            </a:r>
            <a:r>
              <a:rPr lang="en-US" sz="1800" b="1" dirty="0" err="1">
                <a:solidFill>
                  <a:schemeClr val="bg1"/>
                </a:solidFill>
                <a:latin typeface="Arial" panose="020B0604020202020204" pitchFamily="34" charset="0"/>
                <a:cs typeface="Arial" panose="020B0604020202020204" pitchFamily="34" charset="0"/>
              </a:rPr>
              <a:t>chuyển</a:t>
            </a:r>
            <a:r>
              <a:rPr lang="en-US" sz="1800" b="1" dirty="0">
                <a:solidFill>
                  <a:schemeClr val="bg1"/>
                </a:solidFill>
                <a:latin typeface="Arial" panose="020B0604020202020204" pitchFamily="34" charset="0"/>
                <a:cs typeface="Arial" panose="020B0604020202020204" pitchFamily="34" charset="0"/>
              </a:rPr>
              <a:t> phát </a:t>
            </a:r>
            <a:r>
              <a:rPr lang="en-US" sz="1800" b="1" dirty="0" err="1">
                <a:solidFill>
                  <a:schemeClr val="bg1"/>
                </a:solidFill>
                <a:latin typeface="Arial" panose="020B0604020202020204" pitchFamily="34" charset="0"/>
                <a:cs typeface="Arial" panose="020B0604020202020204" pitchFamily="34" charset="0"/>
              </a:rPr>
              <a:t>hành</a:t>
            </a: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398FD980-181B-4BA6-AB42-3D05904BDB4D}"/>
              </a:ext>
            </a:extLst>
          </p:cNvPr>
          <p:cNvPicPr>
            <a:picLocks noChangeAspect="1"/>
          </p:cNvPicPr>
          <p:nvPr/>
        </p:nvPicPr>
        <p:blipFill>
          <a:blip r:embed="rId4"/>
          <a:stretch>
            <a:fillRect/>
          </a:stretch>
        </p:blipFill>
        <p:spPr>
          <a:xfrm>
            <a:off x="679473" y="1156083"/>
            <a:ext cx="11317058" cy="5105570"/>
          </a:xfrm>
          <a:prstGeom prst="rect">
            <a:avLst/>
          </a:prstGeom>
        </p:spPr>
      </p:pic>
    </p:spTree>
    <p:extLst>
      <p:ext uri="{BB962C8B-B14F-4D97-AF65-F5344CB8AC3E}">
        <p14:creationId xmlns:p14="http://schemas.microsoft.com/office/powerpoint/2010/main" val="2477852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LÃNH ĐẠO</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Trả</a:t>
            </a:r>
            <a:r>
              <a:rPr lang="en-US" sz="1800" b="1" dirty="0">
                <a:solidFill>
                  <a:schemeClr val="bg1"/>
                </a:solidFill>
                <a:latin typeface="Arial" panose="020B0604020202020204" pitchFamily="34" charset="0"/>
                <a:cs typeface="Arial" panose="020B0604020202020204" pitchFamily="34" charset="0"/>
              </a:rPr>
              <a:t> về </a:t>
            </a:r>
            <a:r>
              <a:rPr lang="en-US" sz="1800" b="1" dirty="0" err="1">
                <a:solidFill>
                  <a:schemeClr val="bg1"/>
                </a:solidFill>
                <a:latin typeface="Arial" panose="020B0604020202020204" pitchFamily="34" charset="0"/>
                <a:cs typeface="Arial" panose="020B0604020202020204" pitchFamily="34" charset="0"/>
              </a:rPr>
              <a:t>dự</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thảo</a:t>
            </a: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7F509689-503C-4401-8FD7-6F1374469306}"/>
              </a:ext>
            </a:extLst>
          </p:cNvPr>
          <p:cNvPicPr>
            <a:picLocks noChangeAspect="1"/>
          </p:cNvPicPr>
          <p:nvPr/>
        </p:nvPicPr>
        <p:blipFill>
          <a:blip r:embed="rId4"/>
          <a:stretch>
            <a:fillRect/>
          </a:stretch>
        </p:blipFill>
        <p:spPr>
          <a:xfrm>
            <a:off x="564859" y="1103243"/>
            <a:ext cx="11409524" cy="5470538"/>
          </a:xfrm>
          <a:prstGeom prst="rect">
            <a:avLst/>
          </a:prstGeom>
        </p:spPr>
      </p:pic>
    </p:spTree>
    <p:extLst>
      <p:ext uri="{BB962C8B-B14F-4D97-AF65-F5344CB8AC3E}">
        <p14:creationId xmlns:p14="http://schemas.microsoft.com/office/powerpoint/2010/main" val="3051840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4327"/>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43" name="Title 1">
            <a:extLst>
              <a:ext uri="{FF2B5EF4-FFF2-40B4-BE49-F238E27FC236}">
                <a16:creationId xmlns:a16="http://schemas.microsoft.com/office/drawing/2014/main" xmlns="" id="{F6CBA03B-A265-485C-AF28-A37C361D2419}"/>
              </a:ext>
            </a:extLst>
          </p:cNvPr>
          <p:cNvSpPr txBox="1">
            <a:spLocks/>
          </p:cNvSpPr>
          <p:nvPr/>
        </p:nvSpPr>
        <p:spPr>
          <a:xfrm>
            <a:off x="838200" y="365125"/>
            <a:ext cx="9826256" cy="779463"/>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9900"/>
                </a:solidFill>
                <a:latin typeface="Arial" panose="020B0604020202020204" pitchFamily="34" charset="0"/>
                <a:cs typeface="Arial" panose="020B0604020202020204" pitchFamily="34" charset="0"/>
              </a:rPr>
              <a:t>NỘI DUNG </a:t>
            </a:r>
          </a:p>
        </p:txBody>
      </p:sp>
      <p:grpSp>
        <p:nvGrpSpPr>
          <p:cNvPr id="44" name="Group 3">
            <a:extLst>
              <a:ext uri="{FF2B5EF4-FFF2-40B4-BE49-F238E27FC236}">
                <a16:creationId xmlns:a16="http://schemas.microsoft.com/office/drawing/2014/main" xmlns="" id="{4B9AA7FF-2C30-4A15-9F60-B3081120D17F}"/>
              </a:ext>
            </a:extLst>
          </p:cNvPr>
          <p:cNvGrpSpPr>
            <a:grpSpLocks/>
          </p:cNvGrpSpPr>
          <p:nvPr/>
        </p:nvGrpSpPr>
        <p:grpSpPr bwMode="auto">
          <a:xfrm>
            <a:off x="1755866" y="1532309"/>
            <a:ext cx="762000" cy="665163"/>
            <a:chOff x="1110" y="2656"/>
            <a:chExt cx="1549" cy="1351"/>
          </a:xfrm>
        </p:grpSpPr>
        <p:sp>
          <p:nvSpPr>
            <p:cNvPr id="45" name="AutoShape 4">
              <a:extLst>
                <a:ext uri="{FF2B5EF4-FFF2-40B4-BE49-F238E27FC236}">
                  <a16:creationId xmlns:a16="http://schemas.microsoft.com/office/drawing/2014/main" xmlns="" id="{9A5A1B89-8F9C-4126-BA34-59182875B73A}"/>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46" name="AutoShape 5">
              <a:extLst>
                <a:ext uri="{FF2B5EF4-FFF2-40B4-BE49-F238E27FC236}">
                  <a16:creationId xmlns:a16="http://schemas.microsoft.com/office/drawing/2014/main" xmlns="" id="{8D380F8D-358F-4A05-964F-017CE4DE5C48}"/>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47" name="AutoShape 6">
              <a:extLst>
                <a:ext uri="{FF2B5EF4-FFF2-40B4-BE49-F238E27FC236}">
                  <a16:creationId xmlns:a16="http://schemas.microsoft.com/office/drawing/2014/main" xmlns="" id="{B3CF22E3-406D-4E54-BF05-CCE74F831A9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latin typeface="Arial" panose="020B0604020202020204" pitchFamily="34" charset="0"/>
                <a:cs typeface="Arial" panose="020B0604020202020204" pitchFamily="34" charset="0"/>
              </a:endParaRPr>
            </a:p>
          </p:txBody>
        </p:sp>
      </p:grpSp>
      <p:grpSp>
        <p:nvGrpSpPr>
          <p:cNvPr id="48" name="Group 7">
            <a:extLst>
              <a:ext uri="{FF2B5EF4-FFF2-40B4-BE49-F238E27FC236}">
                <a16:creationId xmlns:a16="http://schemas.microsoft.com/office/drawing/2014/main" xmlns="" id="{B58953E7-53C2-4417-8AE2-A4FCD1012F2C}"/>
              </a:ext>
            </a:extLst>
          </p:cNvPr>
          <p:cNvGrpSpPr>
            <a:grpSpLocks/>
          </p:cNvGrpSpPr>
          <p:nvPr/>
        </p:nvGrpSpPr>
        <p:grpSpPr bwMode="auto">
          <a:xfrm>
            <a:off x="1747553" y="2476215"/>
            <a:ext cx="762000" cy="665163"/>
            <a:chOff x="3174" y="2656"/>
            <a:chExt cx="1549" cy="1351"/>
          </a:xfrm>
        </p:grpSpPr>
        <p:sp>
          <p:nvSpPr>
            <p:cNvPr id="49" name="AutoShape 8">
              <a:extLst>
                <a:ext uri="{FF2B5EF4-FFF2-40B4-BE49-F238E27FC236}">
                  <a16:creationId xmlns:a16="http://schemas.microsoft.com/office/drawing/2014/main" xmlns="" id="{CF6E7F7E-9854-4457-8423-C48EB0468E5E}"/>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50" name="AutoShape 9">
              <a:extLst>
                <a:ext uri="{FF2B5EF4-FFF2-40B4-BE49-F238E27FC236}">
                  <a16:creationId xmlns:a16="http://schemas.microsoft.com/office/drawing/2014/main" xmlns="" id="{4AA7957F-EE9B-4761-964F-4C9D3BD9A4D9}"/>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51" name="AutoShape 10">
              <a:extLst>
                <a:ext uri="{FF2B5EF4-FFF2-40B4-BE49-F238E27FC236}">
                  <a16:creationId xmlns:a16="http://schemas.microsoft.com/office/drawing/2014/main" xmlns="" id="{E2A38F0B-CA39-4618-8708-01D0C26B123A}"/>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latin typeface="Arial" panose="020B0604020202020204" pitchFamily="34" charset="0"/>
                <a:cs typeface="Arial" panose="020B0604020202020204" pitchFamily="34" charset="0"/>
              </a:endParaRPr>
            </a:p>
          </p:txBody>
        </p:sp>
      </p:grpSp>
      <p:grpSp>
        <p:nvGrpSpPr>
          <p:cNvPr id="52" name="Group 17">
            <a:extLst>
              <a:ext uri="{FF2B5EF4-FFF2-40B4-BE49-F238E27FC236}">
                <a16:creationId xmlns:a16="http://schemas.microsoft.com/office/drawing/2014/main" xmlns="" id="{3C3611C2-B0A4-4D7F-BA31-091DF06D6302}"/>
              </a:ext>
            </a:extLst>
          </p:cNvPr>
          <p:cNvGrpSpPr>
            <a:grpSpLocks/>
          </p:cNvGrpSpPr>
          <p:nvPr/>
        </p:nvGrpSpPr>
        <p:grpSpPr bwMode="auto">
          <a:xfrm>
            <a:off x="1734349" y="3436359"/>
            <a:ext cx="762000" cy="665163"/>
            <a:chOff x="1110" y="2656"/>
            <a:chExt cx="1549" cy="1351"/>
          </a:xfrm>
        </p:grpSpPr>
        <p:sp>
          <p:nvSpPr>
            <p:cNvPr id="53" name="AutoShape 18">
              <a:extLst>
                <a:ext uri="{FF2B5EF4-FFF2-40B4-BE49-F238E27FC236}">
                  <a16:creationId xmlns:a16="http://schemas.microsoft.com/office/drawing/2014/main" xmlns="" id="{343BC5F0-D9E7-41AC-B135-A4F1EF65264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54" name="AutoShape 19">
              <a:extLst>
                <a:ext uri="{FF2B5EF4-FFF2-40B4-BE49-F238E27FC236}">
                  <a16:creationId xmlns:a16="http://schemas.microsoft.com/office/drawing/2014/main" xmlns="" id="{BD291EE8-A3B1-47F1-8EEE-825B3BAD924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55" name="AutoShape 20">
              <a:extLst>
                <a:ext uri="{FF2B5EF4-FFF2-40B4-BE49-F238E27FC236}">
                  <a16:creationId xmlns:a16="http://schemas.microsoft.com/office/drawing/2014/main" xmlns="" id="{F36AD9E1-95F0-4294-99B6-A5BB7DDDCA04}"/>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latin typeface="Arial" panose="020B0604020202020204" pitchFamily="34" charset="0"/>
                <a:cs typeface="Arial" panose="020B0604020202020204" pitchFamily="34" charset="0"/>
              </a:endParaRPr>
            </a:p>
          </p:txBody>
        </p:sp>
      </p:grpSp>
      <p:sp>
        <p:nvSpPr>
          <p:cNvPr id="56" name="Line 11">
            <a:extLst>
              <a:ext uri="{FF2B5EF4-FFF2-40B4-BE49-F238E27FC236}">
                <a16:creationId xmlns:a16="http://schemas.microsoft.com/office/drawing/2014/main" xmlns="" id="{93D5CDEB-23F5-493D-840D-271ECD8758EB}"/>
              </a:ext>
            </a:extLst>
          </p:cNvPr>
          <p:cNvSpPr>
            <a:spLocks noChangeShapeType="1"/>
          </p:cNvSpPr>
          <p:nvPr/>
        </p:nvSpPr>
        <p:spPr bwMode="auto">
          <a:xfrm flipV="1">
            <a:off x="2634859" y="2071481"/>
            <a:ext cx="2382309" cy="8902"/>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57" name="Text Box 12">
            <a:extLst>
              <a:ext uri="{FF2B5EF4-FFF2-40B4-BE49-F238E27FC236}">
                <a16:creationId xmlns:a16="http://schemas.microsoft.com/office/drawing/2014/main" xmlns="" id="{1DCDD0CA-11C9-475A-BA44-1D4853BDA713}"/>
              </a:ext>
            </a:extLst>
          </p:cNvPr>
          <p:cNvSpPr txBox="1">
            <a:spLocks noChangeArrowheads="1"/>
          </p:cNvSpPr>
          <p:nvPr/>
        </p:nvSpPr>
        <p:spPr bwMode="auto">
          <a:xfrm>
            <a:off x="2768730" y="1609815"/>
            <a:ext cx="2338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a:solidFill>
                  <a:schemeClr val="bg1"/>
                </a:solidFill>
                <a:cs typeface="Arial" panose="020B0604020202020204" pitchFamily="34" charset="0"/>
              </a:rPr>
              <a:t>TỔNG QUAN</a:t>
            </a:r>
          </a:p>
        </p:txBody>
      </p:sp>
      <p:sp>
        <p:nvSpPr>
          <p:cNvPr id="58" name="Line 11">
            <a:extLst>
              <a:ext uri="{FF2B5EF4-FFF2-40B4-BE49-F238E27FC236}">
                <a16:creationId xmlns:a16="http://schemas.microsoft.com/office/drawing/2014/main" xmlns="" id="{2068AC6F-9A6E-48CA-B3DF-B9208C4183BD}"/>
              </a:ext>
            </a:extLst>
          </p:cNvPr>
          <p:cNvSpPr>
            <a:spLocks noChangeShapeType="1"/>
          </p:cNvSpPr>
          <p:nvPr/>
        </p:nvSpPr>
        <p:spPr bwMode="auto">
          <a:xfrm flipV="1">
            <a:off x="2517553" y="3033373"/>
            <a:ext cx="5133313" cy="43051"/>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59" name="Line 11">
            <a:extLst>
              <a:ext uri="{FF2B5EF4-FFF2-40B4-BE49-F238E27FC236}">
                <a16:creationId xmlns:a16="http://schemas.microsoft.com/office/drawing/2014/main" xmlns="" id="{C25B55B8-14D1-474B-BBFA-6544C293C8D3}"/>
              </a:ext>
            </a:extLst>
          </p:cNvPr>
          <p:cNvSpPr>
            <a:spLocks noChangeShapeType="1"/>
          </p:cNvSpPr>
          <p:nvPr/>
        </p:nvSpPr>
        <p:spPr bwMode="auto">
          <a:xfrm flipV="1">
            <a:off x="2659465" y="3972668"/>
            <a:ext cx="4539988" cy="19065"/>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60" name="Text Box 12">
            <a:extLst>
              <a:ext uri="{FF2B5EF4-FFF2-40B4-BE49-F238E27FC236}">
                <a16:creationId xmlns:a16="http://schemas.microsoft.com/office/drawing/2014/main" xmlns="" id="{4F4FAA50-C039-41D3-8E86-F5DBAB6B31DA}"/>
              </a:ext>
            </a:extLst>
          </p:cNvPr>
          <p:cNvSpPr txBox="1">
            <a:spLocks noChangeArrowheads="1"/>
          </p:cNvSpPr>
          <p:nvPr/>
        </p:nvSpPr>
        <p:spPr bwMode="auto">
          <a:xfrm>
            <a:off x="2666528" y="2612079"/>
            <a:ext cx="53773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a:solidFill>
                  <a:schemeClr val="bg1"/>
                </a:solidFill>
                <a:cs typeface="Arial" panose="020B0604020202020204" pitchFamily="34" charset="0"/>
              </a:rPr>
              <a:t>CHỨC NĂNG QUẢN LÝ VĂN BẢN</a:t>
            </a:r>
          </a:p>
        </p:txBody>
      </p:sp>
      <p:sp>
        <p:nvSpPr>
          <p:cNvPr id="61" name="Text Box 12">
            <a:extLst>
              <a:ext uri="{FF2B5EF4-FFF2-40B4-BE49-F238E27FC236}">
                <a16:creationId xmlns:a16="http://schemas.microsoft.com/office/drawing/2014/main" xmlns="" id="{DF889762-5886-4DA0-A557-2CEFEDB08B63}"/>
              </a:ext>
            </a:extLst>
          </p:cNvPr>
          <p:cNvSpPr txBox="1">
            <a:spLocks noChangeArrowheads="1"/>
          </p:cNvSpPr>
          <p:nvPr/>
        </p:nvSpPr>
        <p:spPr bwMode="auto">
          <a:xfrm>
            <a:off x="2737606" y="3448283"/>
            <a:ext cx="6729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a:solidFill>
                  <a:schemeClr val="bg1"/>
                </a:solidFill>
                <a:cs typeface="Arial" panose="020B0604020202020204" pitchFamily="34" charset="0"/>
              </a:rPr>
              <a:t>CHỨC NĂNG ĐIỀU HÀNH VĂN BẢN</a:t>
            </a:r>
          </a:p>
        </p:txBody>
      </p:sp>
      <p:sp>
        <p:nvSpPr>
          <p:cNvPr id="62" name="Text Box 13">
            <a:extLst>
              <a:ext uri="{FF2B5EF4-FFF2-40B4-BE49-F238E27FC236}">
                <a16:creationId xmlns:a16="http://schemas.microsoft.com/office/drawing/2014/main" xmlns="" id="{F8CBA3E2-53BB-4D41-83D3-FDB65A3E202B}"/>
              </a:ext>
            </a:extLst>
          </p:cNvPr>
          <p:cNvSpPr txBox="1">
            <a:spLocks noChangeArrowheads="1"/>
          </p:cNvSpPr>
          <p:nvPr/>
        </p:nvSpPr>
        <p:spPr bwMode="gray">
          <a:xfrm>
            <a:off x="1955305" y="163528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bg1"/>
                </a:solidFill>
                <a:cs typeface="Arial" panose="020B0604020202020204" pitchFamily="34" charset="0"/>
              </a:rPr>
              <a:t>1</a:t>
            </a:r>
          </a:p>
        </p:txBody>
      </p:sp>
      <p:sp>
        <p:nvSpPr>
          <p:cNvPr id="63" name="Text Box 13">
            <a:extLst>
              <a:ext uri="{FF2B5EF4-FFF2-40B4-BE49-F238E27FC236}">
                <a16:creationId xmlns:a16="http://schemas.microsoft.com/office/drawing/2014/main" xmlns="" id="{C79AC932-C635-4D3E-8FAB-89DE159ECF31}"/>
              </a:ext>
            </a:extLst>
          </p:cNvPr>
          <p:cNvSpPr txBox="1">
            <a:spLocks noChangeArrowheads="1"/>
          </p:cNvSpPr>
          <p:nvPr/>
        </p:nvSpPr>
        <p:spPr bwMode="gray">
          <a:xfrm>
            <a:off x="1953656" y="2538945"/>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bg1"/>
                </a:solidFill>
                <a:cs typeface="Arial" panose="020B0604020202020204" pitchFamily="34" charset="0"/>
              </a:rPr>
              <a:t>2</a:t>
            </a:r>
          </a:p>
        </p:txBody>
      </p:sp>
      <p:sp>
        <p:nvSpPr>
          <p:cNvPr id="64" name="Text Box 13">
            <a:extLst>
              <a:ext uri="{FF2B5EF4-FFF2-40B4-BE49-F238E27FC236}">
                <a16:creationId xmlns:a16="http://schemas.microsoft.com/office/drawing/2014/main" xmlns="" id="{6AEAC79C-812E-4919-B3EC-15BE88110079}"/>
              </a:ext>
            </a:extLst>
          </p:cNvPr>
          <p:cNvSpPr txBox="1">
            <a:spLocks noChangeArrowheads="1"/>
          </p:cNvSpPr>
          <p:nvPr/>
        </p:nvSpPr>
        <p:spPr bwMode="gray">
          <a:xfrm>
            <a:off x="1936430" y="3494942"/>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cs typeface="Arial" panose="020B0604020202020204" pitchFamily="34" charset="0"/>
              </a:rPr>
              <a:t>3</a:t>
            </a:r>
            <a:endParaRPr lang="en-US" altLang="en-US" sz="2400" b="1" dirty="0">
              <a:solidFill>
                <a:schemeClr val="bg1"/>
              </a:solidFill>
              <a:cs typeface="Arial" panose="020B0604020202020204" pitchFamily="34" charset="0"/>
            </a:endParaRPr>
          </a:p>
        </p:txBody>
      </p:sp>
      <p:grpSp>
        <p:nvGrpSpPr>
          <p:cNvPr id="65" name="Group 7">
            <a:extLst>
              <a:ext uri="{FF2B5EF4-FFF2-40B4-BE49-F238E27FC236}">
                <a16:creationId xmlns:a16="http://schemas.microsoft.com/office/drawing/2014/main" xmlns="" id="{9FF8D70C-8544-48BA-B84F-7B2662017C65}"/>
              </a:ext>
            </a:extLst>
          </p:cNvPr>
          <p:cNvGrpSpPr>
            <a:grpSpLocks/>
          </p:cNvGrpSpPr>
          <p:nvPr/>
        </p:nvGrpSpPr>
        <p:grpSpPr bwMode="auto">
          <a:xfrm>
            <a:off x="1741997" y="4305283"/>
            <a:ext cx="762000" cy="665163"/>
            <a:chOff x="3174" y="2656"/>
            <a:chExt cx="1549" cy="1351"/>
          </a:xfrm>
        </p:grpSpPr>
        <p:sp>
          <p:nvSpPr>
            <p:cNvPr id="66" name="AutoShape 8">
              <a:extLst>
                <a:ext uri="{FF2B5EF4-FFF2-40B4-BE49-F238E27FC236}">
                  <a16:creationId xmlns:a16="http://schemas.microsoft.com/office/drawing/2014/main" xmlns="" id="{D044C4FA-00DC-44D6-AB78-4F1E5ABAA27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67" name="AutoShape 9">
              <a:extLst>
                <a:ext uri="{FF2B5EF4-FFF2-40B4-BE49-F238E27FC236}">
                  <a16:creationId xmlns:a16="http://schemas.microsoft.com/office/drawing/2014/main" xmlns="" id="{B48F62AF-8BCB-45FC-91F3-3226B99F15D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68" name="AutoShape 10">
              <a:extLst>
                <a:ext uri="{FF2B5EF4-FFF2-40B4-BE49-F238E27FC236}">
                  <a16:creationId xmlns:a16="http://schemas.microsoft.com/office/drawing/2014/main" xmlns="" id="{FDDBA9A8-4B97-481F-B1B7-991AF3D21D1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latin typeface="Arial" panose="020B0604020202020204" pitchFamily="34" charset="0"/>
                <a:cs typeface="Arial" panose="020B0604020202020204" pitchFamily="34" charset="0"/>
              </a:endParaRPr>
            </a:p>
          </p:txBody>
        </p:sp>
      </p:grpSp>
      <p:sp>
        <p:nvSpPr>
          <p:cNvPr id="69" name="Line 11">
            <a:extLst>
              <a:ext uri="{FF2B5EF4-FFF2-40B4-BE49-F238E27FC236}">
                <a16:creationId xmlns:a16="http://schemas.microsoft.com/office/drawing/2014/main" xmlns="" id="{027E2768-E27D-48EA-B33A-428A5F7D6F6C}"/>
              </a:ext>
            </a:extLst>
          </p:cNvPr>
          <p:cNvSpPr>
            <a:spLocks noChangeShapeType="1"/>
          </p:cNvSpPr>
          <p:nvPr/>
        </p:nvSpPr>
        <p:spPr bwMode="auto">
          <a:xfrm flipV="1">
            <a:off x="2634662" y="4970445"/>
            <a:ext cx="1426975" cy="8867"/>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70" name="Text Box 12">
            <a:extLst>
              <a:ext uri="{FF2B5EF4-FFF2-40B4-BE49-F238E27FC236}">
                <a16:creationId xmlns:a16="http://schemas.microsoft.com/office/drawing/2014/main" xmlns="" id="{926CAFA4-F800-470D-94B0-561301406225}"/>
              </a:ext>
            </a:extLst>
          </p:cNvPr>
          <p:cNvSpPr txBox="1">
            <a:spLocks noChangeArrowheads="1"/>
          </p:cNvSpPr>
          <p:nvPr/>
        </p:nvSpPr>
        <p:spPr bwMode="auto">
          <a:xfrm>
            <a:off x="2719106" y="4448551"/>
            <a:ext cx="11830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b="1" dirty="0">
                <a:solidFill>
                  <a:schemeClr val="bg1"/>
                </a:solidFill>
                <a:cs typeface="Arial" panose="020B0604020202020204" pitchFamily="34" charset="0"/>
              </a:rPr>
              <a:t>KÝ SỐ</a:t>
            </a:r>
          </a:p>
          <a:p>
            <a:pPr>
              <a:spcBef>
                <a:spcPct val="0"/>
              </a:spcBef>
              <a:buClrTx/>
              <a:buFontTx/>
              <a:buNone/>
            </a:pPr>
            <a:endParaRPr lang="en-US" altLang="en-US" sz="2400" b="1" dirty="0">
              <a:solidFill>
                <a:schemeClr val="bg1"/>
              </a:solidFill>
              <a:cs typeface="Arial" panose="020B0604020202020204" pitchFamily="34" charset="0"/>
            </a:endParaRPr>
          </a:p>
        </p:txBody>
      </p:sp>
      <p:sp>
        <p:nvSpPr>
          <p:cNvPr id="71" name="Text Box 13">
            <a:extLst>
              <a:ext uri="{FF2B5EF4-FFF2-40B4-BE49-F238E27FC236}">
                <a16:creationId xmlns:a16="http://schemas.microsoft.com/office/drawing/2014/main" xmlns="" id="{54B955BE-EA23-460C-AE0A-20E3DF6BA7F7}"/>
              </a:ext>
            </a:extLst>
          </p:cNvPr>
          <p:cNvSpPr txBox="1">
            <a:spLocks noChangeArrowheads="1"/>
          </p:cNvSpPr>
          <p:nvPr/>
        </p:nvSpPr>
        <p:spPr bwMode="gray">
          <a:xfrm>
            <a:off x="1926780" y="4413655"/>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bg1"/>
                </a:solidFill>
                <a:cs typeface="Arial" panose="020B0604020202020204" pitchFamily="34" charset="0"/>
              </a:rPr>
              <a:t>4</a:t>
            </a:r>
          </a:p>
        </p:txBody>
      </p:sp>
      <p:grpSp>
        <p:nvGrpSpPr>
          <p:cNvPr id="79" name="Group 17">
            <a:extLst>
              <a:ext uri="{FF2B5EF4-FFF2-40B4-BE49-F238E27FC236}">
                <a16:creationId xmlns:a16="http://schemas.microsoft.com/office/drawing/2014/main" xmlns="" id="{FC7E8FB3-9603-4C35-A868-5DA374600FC4}"/>
              </a:ext>
            </a:extLst>
          </p:cNvPr>
          <p:cNvGrpSpPr>
            <a:grpSpLocks/>
          </p:cNvGrpSpPr>
          <p:nvPr/>
        </p:nvGrpSpPr>
        <p:grpSpPr bwMode="auto">
          <a:xfrm>
            <a:off x="1759153" y="5179727"/>
            <a:ext cx="762000" cy="665163"/>
            <a:chOff x="1110" y="2656"/>
            <a:chExt cx="1549" cy="1351"/>
          </a:xfrm>
        </p:grpSpPr>
        <p:sp>
          <p:nvSpPr>
            <p:cNvPr id="80" name="AutoShape 18">
              <a:extLst>
                <a:ext uri="{FF2B5EF4-FFF2-40B4-BE49-F238E27FC236}">
                  <a16:creationId xmlns:a16="http://schemas.microsoft.com/office/drawing/2014/main" xmlns="" id="{5A1F99E3-E7AD-41D5-9FE2-AF803A092D8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81" name="AutoShape 19">
              <a:extLst>
                <a:ext uri="{FF2B5EF4-FFF2-40B4-BE49-F238E27FC236}">
                  <a16:creationId xmlns:a16="http://schemas.microsoft.com/office/drawing/2014/main" xmlns="" id="{3F350206-65DA-4432-98BF-35DF76D65F0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cs typeface="Arial" panose="020B0604020202020204" pitchFamily="34" charset="0"/>
              </a:endParaRPr>
            </a:p>
          </p:txBody>
        </p:sp>
        <p:sp>
          <p:nvSpPr>
            <p:cNvPr id="82" name="AutoShape 20">
              <a:extLst>
                <a:ext uri="{FF2B5EF4-FFF2-40B4-BE49-F238E27FC236}">
                  <a16:creationId xmlns:a16="http://schemas.microsoft.com/office/drawing/2014/main" xmlns="" id="{3381AC4F-BEE0-48B0-83A3-AED4F7E8783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latin typeface="Arial" panose="020B0604020202020204" pitchFamily="34" charset="0"/>
                <a:cs typeface="Arial" panose="020B0604020202020204" pitchFamily="34" charset="0"/>
              </a:endParaRPr>
            </a:p>
          </p:txBody>
        </p:sp>
      </p:grpSp>
      <p:sp>
        <p:nvSpPr>
          <p:cNvPr id="83" name="Line 11">
            <a:extLst>
              <a:ext uri="{FF2B5EF4-FFF2-40B4-BE49-F238E27FC236}">
                <a16:creationId xmlns:a16="http://schemas.microsoft.com/office/drawing/2014/main" xmlns="" id="{8BEDD0F5-2AB7-484A-AD10-112AB6831B0E}"/>
              </a:ext>
            </a:extLst>
          </p:cNvPr>
          <p:cNvSpPr>
            <a:spLocks noChangeShapeType="1"/>
          </p:cNvSpPr>
          <p:nvPr/>
        </p:nvSpPr>
        <p:spPr bwMode="auto">
          <a:xfrm>
            <a:off x="2659465" y="5794120"/>
            <a:ext cx="3436535" cy="7322"/>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84" name="Text Box 12">
            <a:extLst>
              <a:ext uri="{FF2B5EF4-FFF2-40B4-BE49-F238E27FC236}">
                <a16:creationId xmlns:a16="http://schemas.microsoft.com/office/drawing/2014/main" xmlns="" id="{FAE2C474-63AE-434F-9526-3EC606A14B49}"/>
              </a:ext>
            </a:extLst>
          </p:cNvPr>
          <p:cNvSpPr txBox="1">
            <a:spLocks noChangeArrowheads="1"/>
          </p:cNvSpPr>
          <p:nvPr/>
        </p:nvSpPr>
        <p:spPr bwMode="auto">
          <a:xfrm>
            <a:off x="2762410" y="5394221"/>
            <a:ext cx="3858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400" b="1" dirty="0">
                <a:solidFill>
                  <a:schemeClr val="bg1"/>
                </a:solidFill>
                <a:cs typeface="Arial" panose="020B0604020202020204" pitchFamily="34" charset="0"/>
              </a:rPr>
              <a:t>BÀI TẬP THỰC HÀNH</a:t>
            </a:r>
          </a:p>
        </p:txBody>
      </p:sp>
      <p:sp>
        <p:nvSpPr>
          <p:cNvPr id="85" name="Text Box 13">
            <a:extLst>
              <a:ext uri="{FF2B5EF4-FFF2-40B4-BE49-F238E27FC236}">
                <a16:creationId xmlns:a16="http://schemas.microsoft.com/office/drawing/2014/main" xmlns="" id="{DCCCAFDC-F19D-48F5-AC96-5B461D7B35D3}"/>
              </a:ext>
            </a:extLst>
          </p:cNvPr>
          <p:cNvSpPr txBox="1">
            <a:spLocks noChangeArrowheads="1"/>
          </p:cNvSpPr>
          <p:nvPr/>
        </p:nvSpPr>
        <p:spPr bwMode="gray">
          <a:xfrm>
            <a:off x="1961234" y="523831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bg1"/>
                </a:solidFill>
                <a:cs typeface="Arial" panose="020B0604020202020204" pitchFamily="34" charset="0"/>
              </a:rPr>
              <a:t>5</a:t>
            </a:r>
          </a:p>
        </p:txBody>
      </p:sp>
    </p:spTree>
    <p:extLst>
      <p:ext uri="{BB962C8B-B14F-4D97-AF65-F5344CB8AC3E}">
        <p14:creationId xmlns:p14="http://schemas.microsoft.com/office/powerpoint/2010/main" val="2583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25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barn(inVertic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arn(inVertical)">
                                      <p:cBhvr>
                                        <p:cTn id="21" dur="500"/>
                                        <p:tgtEl>
                                          <p:spTgt spid="4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arn(inVertical)">
                                      <p:cBhvr>
                                        <p:cTn id="27" dur="500"/>
                                        <p:tgtEl>
                                          <p:spTgt spid="5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Vertical)">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barn(inVertical)">
                                      <p:cBhvr>
                                        <p:cTn id="38" dur="500"/>
                                        <p:tgtEl>
                                          <p:spTgt spid="6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barn(inVertical)">
                                      <p:cBhvr>
                                        <p:cTn id="41" dur="500"/>
                                        <p:tgtEl>
                                          <p:spTgt spid="5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barn(inVertical)">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arn(inVertical)">
                                      <p:cBhvr>
                                        <p:cTn id="49" dur="500"/>
                                        <p:tgtEl>
                                          <p:spTgt spid="6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barn(inVertical)">
                                      <p:cBhvr>
                                        <p:cTn id="52" dur="500"/>
                                        <p:tgtEl>
                                          <p:spTgt spid="7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barn(inVertical)">
                                      <p:cBhvr>
                                        <p:cTn id="55" dur="500"/>
                                        <p:tgtEl>
                                          <p:spTgt spid="6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barn(inVertical)">
                                      <p:cBhvr>
                                        <p:cTn id="58" dur="500"/>
                                        <p:tgtEl>
                                          <p:spTgt spid="7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barn(inVertical)">
                                      <p:cBhvr>
                                        <p:cTn id="63" dur="500"/>
                                        <p:tgtEl>
                                          <p:spTgt spid="7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barn(inVertical)">
                                      <p:cBhvr>
                                        <p:cTn id="66" dur="500"/>
                                        <p:tgtEl>
                                          <p:spTgt spid="8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barn(inVertical)">
                                      <p:cBhvr>
                                        <p:cTn id="69" dur="500"/>
                                        <p:tgtEl>
                                          <p:spTgt spid="83"/>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barn(inVertical)">
                                      <p:cBhvr>
                                        <p:cTn id="7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animBg="1"/>
      <p:bldP spid="60" grpId="0"/>
      <p:bldP spid="61" grpId="0"/>
      <p:bldP spid="62" grpId="0"/>
      <p:bldP spid="63" grpId="0"/>
      <p:bldP spid="64" grpId="0"/>
      <p:bldP spid="69" grpId="0" animBg="1"/>
      <p:bldP spid="70" grpId="0"/>
      <p:bldP spid="71" grpId="0"/>
      <p:bldP spid="83" grpId="0" animBg="1"/>
      <p:bldP spid="84" grpId="0"/>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1860703"/>
            <a:ext cx="10570536" cy="4401201"/>
          </a:xfrm>
        </p:spPr>
        <p:txBody>
          <a:bodyPr>
            <a:normAutofit/>
          </a:bodyPr>
          <a:lstStyle/>
          <a:p>
            <a:pPr marL="0" indent="0">
              <a:buNone/>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Các </a:t>
            </a:r>
            <a:r>
              <a:rPr lang="en-US" sz="2000" dirty="0" err="1">
                <a:solidFill>
                  <a:schemeClr val="bg1"/>
                </a:solidFill>
                <a:latin typeface="Arial" panose="020B0604020202020204" pitchFamily="34" charset="0"/>
                <a:cs typeface="Arial" panose="020B0604020202020204" pitchFamily="34" charset="0"/>
              </a:rPr>
              <a:t>chức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năng</a:t>
            </a:r>
            <a:r>
              <a:rPr lang="en-US" sz="2000" dirty="0">
                <a:solidFill>
                  <a:schemeClr val="bg1"/>
                </a:solidFill>
                <a:latin typeface="Arial" panose="020B0604020202020204" pitchFamily="34" charset="0"/>
                <a:cs typeface="Arial" panose="020B0604020202020204" pitchFamily="34" charset="0"/>
              </a:rPr>
              <a:t> t</a:t>
            </a:r>
            <a:r>
              <a:rPr lang="vi-VN" sz="2000" dirty="0">
                <a:solidFill>
                  <a:schemeClr val="bg1"/>
                </a:solidFill>
                <a:latin typeface="Arial" panose="020B0604020202020204" pitchFamily="34" charset="0"/>
                <a:cs typeface="Arial" panose="020B0604020202020204" pitchFamily="34" charset="0"/>
              </a:rPr>
              <a:t>ư</a:t>
            </a:r>
            <a:r>
              <a:rPr lang="en-US" sz="2000" dirty="0" err="1">
                <a:solidFill>
                  <a:schemeClr val="bg1"/>
                </a:solidFill>
                <a:latin typeface="Arial" panose="020B0604020202020204" pitchFamily="34" charset="0"/>
                <a:cs typeface="Arial" panose="020B0604020202020204" pitchFamily="34" charset="0"/>
              </a:rPr>
              <a:t>ơng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với </a:t>
            </a:r>
            <a:r>
              <a:rPr lang="en-US" sz="2000" dirty="0" err="1">
                <a:solidFill>
                  <a:schemeClr val="bg1"/>
                </a:solidFill>
                <a:latin typeface="Arial" panose="020B0604020202020204" pitchFamily="34" charset="0"/>
                <a:cs typeface="Arial" panose="020B0604020202020204" pitchFamily="34" charset="0"/>
              </a:rPr>
              <a:t>vai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chuyên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viên</a:t>
            </a:r>
            <a:r>
              <a:rPr lang="en-US" sz="2000" dirty="0">
                <a:solidFill>
                  <a:schemeClr val="bg1"/>
                </a:solidFill>
                <a:latin typeface="Arial" panose="020B0604020202020204" pitchFamily="34" charset="0"/>
                <a:cs typeface="Arial" panose="020B0604020202020204" pitchFamily="34" charset="0"/>
              </a:rPr>
              <a:t> trong </a:t>
            </a:r>
            <a:r>
              <a:rPr lang="en-US" sz="2000" dirty="0" err="1">
                <a:solidFill>
                  <a:schemeClr val="bg1"/>
                </a:solidFill>
                <a:latin typeface="Arial" panose="020B0604020202020204" pitchFamily="34" charset="0"/>
                <a:cs typeface="Arial" panose="020B0604020202020204" pitchFamily="34" charset="0"/>
              </a:rPr>
              <a:t>quy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lý</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đến</a:t>
            </a:r>
            <a:r>
              <a:rPr lang="en-US" sz="2000" dirty="0">
                <a:solidFill>
                  <a:schemeClr val="bg1"/>
                </a:solidFill>
                <a:latin typeface="Arial" panose="020B0604020202020204" pitchFamily="34" charset="0"/>
                <a:cs typeface="Arial" panose="020B0604020202020204" pitchFamily="34" charset="0"/>
              </a:rPr>
              <a:t>:</a:t>
            </a: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Nhập</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kiến</a:t>
            </a:r>
            <a:endParaRPr lang="en-US"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Tạo </a:t>
            </a:r>
            <a:r>
              <a:rPr lang="en-US" dirty="0" err="1">
                <a:solidFill>
                  <a:schemeClr val="bg1"/>
                </a:solidFill>
                <a:latin typeface="Arial" panose="020B0604020202020204" pitchFamily="34" charset="0"/>
                <a:cs typeface="Arial" panose="020B0604020202020204" pitchFamily="34" charset="0"/>
              </a:rPr>
              <a:t>dự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thảo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phiếu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trình</a:t>
            </a:r>
            <a:r>
              <a:rPr lang="en-US" dirty="0">
                <a:solidFill>
                  <a:schemeClr val="bg1"/>
                </a:solidFill>
                <a:latin typeface="Arial" panose="020B0604020202020204" pitchFamily="34" charset="0"/>
                <a:cs typeface="Arial" panose="020B0604020202020204" pitchFamily="34" charset="0"/>
              </a:rPr>
              <a:t> </a:t>
            </a: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Kết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thúc</a:t>
            </a:r>
            <a:r>
              <a:rPr lang="en-US" dirty="0">
                <a:solidFill>
                  <a:schemeClr val="bg1"/>
                </a:solidFill>
                <a:latin typeface="Arial" panose="020B0604020202020204" pitchFamily="34" charset="0"/>
                <a:cs typeface="Arial" panose="020B0604020202020204" pitchFamily="34" charset="0"/>
              </a:rPr>
              <a:t> công việc</a:t>
            </a: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Giao</a:t>
            </a:r>
            <a:r>
              <a:rPr lang="en-US" dirty="0">
                <a:solidFill>
                  <a:schemeClr val="bg1"/>
                </a:solidFill>
                <a:latin typeface="Arial" panose="020B0604020202020204" pitchFamily="34" charset="0"/>
                <a:cs typeface="Arial" panose="020B0604020202020204" pitchFamily="34" charset="0"/>
              </a:rPr>
              <a:t> việc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chuyên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viên</a:t>
            </a:r>
            <a:r>
              <a:rPr lang="en-US" dirty="0">
                <a:solidFill>
                  <a:schemeClr val="bg1"/>
                </a:solidFill>
                <a:latin typeface="Arial" panose="020B0604020202020204" pitchFamily="34" charset="0"/>
                <a:cs typeface="Arial" panose="020B0604020202020204" pitchFamily="34" charset="0"/>
              </a:rPr>
              <a:t> trong </a:t>
            </a:r>
            <a:r>
              <a:rPr lang="en-US" dirty="0" err="1">
                <a:solidFill>
                  <a:schemeClr val="bg1"/>
                </a:solidFill>
                <a:latin typeface="Arial" panose="020B0604020202020204" pitchFamily="34" charset="0"/>
                <a:cs typeface="Arial" panose="020B0604020202020204" pitchFamily="34" charset="0"/>
              </a:rPr>
              <a:t>phòng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đối</a:t>
            </a:r>
            <a:r>
              <a:rPr lang="en-US" dirty="0">
                <a:solidFill>
                  <a:schemeClr val="bg1"/>
                </a:solidFill>
                <a:latin typeface="Arial" panose="020B0604020202020204" pitchFamily="34" charset="0"/>
                <a:cs typeface="Arial" panose="020B0604020202020204" pitchFamily="34" charset="0"/>
              </a:rPr>
              <a:t> với </a:t>
            </a:r>
            <a:r>
              <a:rPr lang="en-US" dirty="0" err="1">
                <a:solidFill>
                  <a:schemeClr val="bg1"/>
                </a:solidFill>
                <a:latin typeface="Arial" panose="020B0604020202020204" pitchFamily="34" charset="0"/>
                <a:cs typeface="Arial" panose="020B0604020202020204" pitchFamily="34" charset="0"/>
              </a:rPr>
              <a:t>vai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trò</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là</a:t>
            </a:r>
            <a:r>
              <a:rPr lang="en-US" dirty="0">
                <a:solidFill>
                  <a:schemeClr val="bg1"/>
                </a:solidFill>
                <a:latin typeface="Arial" panose="020B0604020202020204" pitchFamily="34" charset="0"/>
                <a:cs typeface="Arial" panose="020B0604020202020204" pitchFamily="34" charset="0"/>
              </a:rPr>
              <a:t> tr</a:t>
            </a:r>
            <a:r>
              <a:rPr lang="vi-VN" dirty="0">
                <a:solidFill>
                  <a:schemeClr val="bg1"/>
                </a:solidFill>
                <a:latin typeface="Arial" panose="020B0604020202020204" pitchFamily="34" charset="0"/>
                <a:cs typeface="Arial" panose="020B0604020202020204" pitchFamily="34" charset="0"/>
              </a:rPr>
              <a:t>ư</a:t>
            </a:r>
            <a:r>
              <a:rPr lang="en-US" dirty="0" err="1">
                <a:solidFill>
                  <a:schemeClr val="bg1"/>
                </a:solidFill>
                <a:latin typeface="Arial" panose="020B0604020202020204" pitchFamily="34" charset="0"/>
                <a:cs typeface="Arial" panose="020B0604020202020204" pitchFamily="34" charset="0"/>
              </a:rPr>
              <a:t>ởng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phòng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phó</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phòng</a:t>
            </a:r>
            <a:endParaRPr lang="en-US" dirty="0">
              <a:solidFill>
                <a:schemeClr val="bg1"/>
              </a:solidFill>
              <a:latin typeface="Arial" panose="020B0604020202020204" pitchFamily="34" charset="0"/>
              <a:cs typeface="Arial" panose="020B0604020202020204" pitchFamily="34" charset="0"/>
            </a:endParaRPr>
          </a:p>
          <a:p>
            <a:pPr marL="914400" lvl="2" indent="0">
              <a:buNone/>
            </a:pPr>
            <a:endParaRPr lang="en-US" sz="1800" dirty="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936850"/>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III. CHỨC NĂNG ĐIỀU HÀNH, XỬ LÝ VB</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393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III. CHỨC NĂNG VAI TRÒ CHUYÊN VIÊN</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5068740"/>
          </a:xfrm>
        </p:spPr>
        <p:txBody>
          <a:bodyPr>
            <a:normAutofit/>
          </a:bodyPr>
          <a:lstStyle/>
          <a:p>
            <a:pPr marL="0" indent="0">
              <a:buNone/>
            </a:pPr>
            <a:r>
              <a:rPr lang="en-US" sz="1800" b="1">
                <a:solidFill>
                  <a:schemeClr val="bg1"/>
                </a:solidFill>
                <a:latin typeface="Arial" panose="020B0604020202020204" pitchFamily="34" charset="0"/>
                <a:cs typeface="Arial" panose="020B0604020202020204" pitchFamily="34" charset="0"/>
              </a:rPr>
              <a:t> Kết thúc công việc</a:t>
            </a:r>
          </a:p>
          <a:p>
            <a:pPr marL="0" indent="0">
              <a:buNone/>
            </a:pP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90744DA-49C5-463A-8BC5-E74F59C19026}"/>
              </a:ext>
            </a:extLst>
          </p:cNvPr>
          <p:cNvPicPr>
            <a:picLocks noChangeAspect="1"/>
          </p:cNvPicPr>
          <p:nvPr/>
        </p:nvPicPr>
        <p:blipFill>
          <a:blip r:embed="rId4"/>
          <a:stretch>
            <a:fillRect/>
          </a:stretch>
        </p:blipFill>
        <p:spPr>
          <a:xfrm>
            <a:off x="494750" y="1126711"/>
            <a:ext cx="11457143" cy="5600000"/>
          </a:xfrm>
          <a:prstGeom prst="rect">
            <a:avLst/>
          </a:prstGeom>
        </p:spPr>
      </p:pic>
    </p:spTree>
    <p:extLst>
      <p:ext uri="{BB962C8B-B14F-4D97-AF65-F5344CB8AC3E}">
        <p14:creationId xmlns:p14="http://schemas.microsoft.com/office/powerpoint/2010/main" val="3716111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III. CHỨC NĂNG VAI TRÒ CHUYÊN VIÊN</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5068740"/>
          </a:xfrm>
        </p:spPr>
        <p:txBody>
          <a:bodyPr>
            <a:normAutofit/>
          </a:bodyPr>
          <a:lstStyle/>
          <a:p>
            <a:pPr marL="0" indent="0">
              <a:buNone/>
            </a:pPr>
            <a:r>
              <a:rPr lang="en-US" sz="1800" b="1" dirty="0">
                <a:solidFill>
                  <a:schemeClr val="bg1"/>
                </a:solidFill>
                <a:latin typeface="Arial" panose="020B0604020202020204" pitchFamily="34" charset="0"/>
                <a:cs typeface="Arial" panose="020B0604020202020204" pitchFamily="34" charset="0"/>
              </a:rPr>
              <a:t> Tạo </a:t>
            </a:r>
            <a:r>
              <a:rPr lang="en-US" sz="1800" b="1" dirty="0" err="1">
                <a:solidFill>
                  <a:schemeClr val="bg1"/>
                </a:solidFill>
                <a:latin typeface="Arial" panose="020B0604020202020204" pitchFamily="34" charset="0"/>
                <a:cs typeface="Arial" panose="020B0604020202020204" pitchFamily="34" charset="0"/>
              </a:rPr>
              <a:t>dự</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thảo</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phiếu</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trình</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từ</a:t>
            </a:r>
            <a:r>
              <a:rPr lang="en-US" sz="1800" b="1" dirty="0">
                <a:solidFill>
                  <a:schemeClr val="bg1"/>
                </a:solidFill>
                <a:latin typeface="Arial" panose="020B0604020202020204" pitchFamily="34" charset="0"/>
                <a:cs typeface="Arial" panose="020B0604020202020204" pitchFamily="34" charset="0"/>
              </a:rPr>
              <a:t> công việc</a:t>
            </a:r>
          </a:p>
          <a:p>
            <a:pPr marL="0" indent="0">
              <a:buNone/>
            </a:pP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20D8C9B8-D770-4190-BD04-A82388E862EF}"/>
              </a:ext>
            </a:extLst>
          </p:cNvPr>
          <p:cNvPicPr>
            <a:picLocks noChangeAspect="1"/>
          </p:cNvPicPr>
          <p:nvPr/>
        </p:nvPicPr>
        <p:blipFill>
          <a:blip r:embed="rId4"/>
          <a:stretch>
            <a:fillRect/>
          </a:stretch>
        </p:blipFill>
        <p:spPr>
          <a:xfrm>
            <a:off x="394896" y="1128835"/>
            <a:ext cx="11457143" cy="5600000"/>
          </a:xfrm>
          <a:prstGeom prst="rect">
            <a:avLst/>
          </a:prstGeom>
        </p:spPr>
      </p:pic>
    </p:spTree>
    <p:extLst>
      <p:ext uri="{BB962C8B-B14F-4D97-AF65-F5344CB8AC3E}">
        <p14:creationId xmlns:p14="http://schemas.microsoft.com/office/powerpoint/2010/main" val="4807852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3E94C557-A0C8-4D98-8680-00EF4D6EB7B6}"/>
              </a:ext>
            </a:extLst>
          </p:cNvPr>
          <p:cNvSpPr>
            <a:spLocks noGrp="1"/>
          </p:cNvSpPr>
          <p:nvPr>
            <p:ph type="title"/>
          </p:nvPr>
        </p:nvSpPr>
        <p:spPr>
          <a:xfrm>
            <a:off x="765544" y="-414666"/>
            <a:ext cx="11344940" cy="1613412"/>
          </a:xfrm>
          <a:prstGeom prst="ellipse">
            <a:avLst/>
          </a:prstGeom>
        </p:spPr>
        <p:txBody>
          <a:bodyPr vert="horz" lIns="91440" tIns="45720" rIns="91440" bIns="45720" rtlCol="0">
            <a:noAutofit/>
          </a:bodyPr>
          <a:lstStyle/>
          <a:p>
            <a:pPr algn="ct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III. </a:t>
            </a:r>
            <a:r>
              <a:rPr lang="en-US" altLang="en-US" sz="2500" b="1" dirty="0">
                <a:solidFill>
                  <a:srgbClr val="FF9900"/>
                </a:solidFill>
                <a:latin typeface="Arial" panose="020B0604020202020204" pitchFamily="34" charset="0"/>
                <a:cs typeface="Arial" panose="020B0604020202020204" pitchFamily="34" charset="0"/>
              </a:rPr>
              <a:t>XỬ LÝ VĂN BẢN DỰ THẢO / PHIẾU TRÌNH</a:t>
            </a:r>
            <a:r>
              <a:rPr lang="en-US" altLang="en-US" sz="2500" b="1" dirty="0">
                <a:solidFill>
                  <a:schemeClr val="bg1"/>
                </a:solidFill>
                <a:cs typeface="Arial" panose="020B0604020202020204" pitchFamily="34" charset="0"/>
              </a:rPr>
              <a:t/>
            </a:r>
            <a:br>
              <a:rPr lang="en-US" altLang="en-US" sz="2500" b="1" dirty="0">
                <a:solidFill>
                  <a:schemeClr val="bg1"/>
                </a:solidFill>
                <a:cs typeface="Arial" panose="020B0604020202020204" pitchFamily="34" charset="0"/>
              </a:rPr>
            </a:br>
            <a:r>
              <a:rPr lang="en-US" altLang="en-US" sz="2500" b="1" dirty="0">
                <a:solidFill>
                  <a:schemeClr val="bg1"/>
                </a:solidFill>
                <a:cs typeface="Arial" panose="020B0604020202020204" pitchFamily="34" charset="0"/>
              </a:rPr>
              <a:t/>
            </a:r>
            <a:br>
              <a:rPr lang="en-US" altLang="en-US" sz="2500" b="1" dirty="0">
                <a:solidFill>
                  <a:schemeClr val="bg1"/>
                </a:solidFill>
                <a:cs typeface="Arial" panose="020B0604020202020204" pitchFamily="34" charset="0"/>
              </a:rPr>
            </a:br>
            <a:endParaRPr lang="en-US" sz="25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5068740"/>
          </a:xfrm>
        </p:spPr>
        <p:txBody>
          <a:bodyPr>
            <a:normAutofit/>
          </a:bodyPr>
          <a:lstStyle/>
          <a:p>
            <a:pPr>
              <a:buFont typeface="Wingdings" panose="05000000000000000000" pitchFamily="2" charset="2"/>
              <a:buChar char="v"/>
            </a:pPr>
            <a:r>
              <a:rPr lang="en-US" sz="1800" b="1">
                <a:solidFill>
                  <a:schemeClr val="bg1"/>
                </a:solidFill>
                <a:latin typeface="Arial" panose="020B0604020202020204" pitchFamily="34" charset="0"/>
                <a:cs typeface="Arial" panose="020B0604020202020204" pitchFamily="34" charset="0"/>
              </a:rPr>
              <a:t> Tạo dự </a:t>
            </a:r>
            <a:r>
              <a:rPr lang="en-US" sz="1800" b="1" dirty="0" err="1">
                <a:solidFill>
                  <a:schemeClr val="bg1"/>
                </a:solidFill>
                <a:latin typeface="Arial" panose="020B0604020202020204" pitchFamily="34" charset="0"/>
                <a:cs typeface="Arial" panose="020B0604020202020204" pitchFamily="34" charset="0"/>
              </a:rPr>
              <a:t>thảo</a:t>
            </a:r>
            <a:endParaRPr lang="en-US" sz="1800" b="1" dirty="0">
              <a:solidFill>
                <a:schemeClr val="bg1"/>
              </a:solidFill>
              <a:latin typeface="Arial" panose="020B0604020202020204" pitchFamily="34" charset="0"/>
              <a:cs typeface="Arial" panose="020B0604020202020204" pitchFamily="34" charset="0"/>
            </a:endParaRPr>
          </a:p>
          <a:p>
            <a:pPr marL="0" indent="0">
              <a:buNone/>
            </a:pP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62DF08D2-FCAB-464C-BB18-5337654DD9EF}"/>
              </a:ext>
            </a:extLst>
          </p:cNvPr>
          <p:cNvPicPr>
            <a:picLocks noChangeAspect="1"/>
          </p:cNvPicPr>
          <p:nvPr/>
        </p:nvPicPr>
        <p:blipFill>
          <a:blip r:embed="rId4"/>
          <a:stretch>
            <a:fillRect/>
          </a:stretch>
        </p:blipFill>
        <p:spPr>
          <a:xfrm>
            <a:off x="532402" y="1365415"/>
            <a:ext cx="11390476" cy="5148816"/>
          </a:xfrm>
          <a:prstGeom prst="rect">
            <a:avLst/>
          </a:prstGeom>
        </p:spPr>
      </p:pic>
    </p:spTree>
    <p:extLst>
      <p:ext uri="{BB962C8B-B14F-4D97-AF65-F5344CB8AC3E}">
        <p14:creationId xmlns:p14="http://schemas.microsoft.com/office/powerpoint/2010/main" val="3549537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5068740"/>
          </a:xfrm>
        </p:spPr>
        <p:txBody>
          <a:bodyPr>
            <a:normAutofit/>
          </a:bodyPr>
          <a:lstStyle/>
          <a:p>
            <a:pPr>
              <a:buFont typeface="Wingdings" panose="05000000000000000000" pitchFamily="2" charset="2"/>
              <a:buChar char="v"/>
            </a:pPr>
            <a:r>
              <a:rPr lang="en-US" sz="1800" b="1" dirty="0">
                <a:solidFill>
                  <a:schemeClr val="bg1"/>
                </a:solidFill>
                <a:latin typeface="Arial" panose="020B0604020202020204" pitchFamily="34" charset="0"/>
                <a:cs typeface="Arial" panose="020B0604020202020204" pitchFamily="34" charset="0"/>
              </a:rPr>
              <a:t> Cho ý </a:t>
            </a:r>
            <a:r>
              <a:rPr lang="en-US" sz="1800" b="1" dirty="0" err="1">
                <a:solidFill>
                  <a:schemeClr val="bg1"/>
                </a:solidFill>
                <a:latin typeface="Arial" panose="020B0604020202020204" pitchFamily="34" charset="0"/>
                <a:cs typeface="Arial" panose="020B0604020202020204" pitchFamily="34" charset="0"/>
              </a:rPr>
              <a:t>kiến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cho</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dự</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thảo</a:t>
            </a:r>
            <a:endParaRPr lang="en-US" sz="1800" b="1" dirty="0">
              <a:solidFill>
                <a:schemeClr val="bg1"/>
              </a:solidFill>
              <a:latin typeface="Arial" panose="020B0604020202020204" pitchFamily="34" charset="0"/>
              <a:cs typeface="Arial" panose="020B0604020202020204" pitchFamily="34" charset="0"/>
            </a:endParaRPr>
          </a:p>
          <a:p>
            <a:pPr marL="0" indent="0">
              <a:buNone/>
            </a:pP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3E94C557-A0C8-4D98-8680-00EF4D6EB7B6}"/>
              </a:ext>
            </a:extLst>
          </p:cNvPr>
          <p:cNvSpPr>
            <a:spLocks noGrp="1"/>
          </p:cNvSpPr>
          <p:nvPr>
            <p:ph type="title"/>
          </p:nvPr>
        </p:nvSpPr>
        <p:spPr>
          <a:xfrm>
            <a:off x="765544" y="-414666"/>
            <a:ext cx="11344940" cy="1613412"/>
          </a:xfrm>
          <a:prstGeom prst="ellipse">
            <a:avLst/>
          </a:prstGeom>
        </p:spPr>
        <p:txBody>
          <a:bodyPr vert="horz" lIns="91440" tIns="45720" rIns="91440" bIns="45720" rtlCol="0">
            <a:noAutofit/>
          </a:bodyPr>
          <a:lstStyle/>
          <a:p>
            <a:pPr algn="ct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III. </a:t>
            </a:r>
            <a:r>
              <a:rPr lang="en-US" altLang="en-US" sz="2500" b="1" dirty="0">
                <a:solidFill>
                  <a:srgbClr val="FF9900"/>
                </a:solidFill>
                <a:latin typeface="Arial" panose="020B0604020202020204" pitchFamily="34" charset="0"/>
                <a:cs typeface="Arial" panose="020B0604020202020204" pitchFamily="34" charset="0"/>
              </a:rPr>
              <a:t>XỬ LÝ VĂN BẢN DỰ THẢO / PHIẾU TRÌNH</a:t>
            </a:r>
            <a:r>
              <a:rPr lang="en-US" altLang="en-US" sz="2500" b="1" dirty="0">
                <a:solidFill>
                  <a:schemeClr val="bg1"/>
                </a:solidFill>
                <a:cs typeface="Arial" panose="020B0604020202020204" pitchFamily="34" charset="0"/>
              </a:rPr>
              <a:t/>
            </a:r>
            <a:br>
              <a:rPr lang="en-US" altLang="en-US" sz="2500" b="1" dirty="0">
                <a:solidFill>
                  <a:schemeClr val="bg1"/>
                </a:solidFill>
                <a:cs typeface="Arial" panose="020B0604020202020204" pitchFamily="34" charset="0"/>
              </a:rPr>
            </a:br>
            <a:r>
              <a:rPr lang="en-US" altLang="en-US" sz="2500" b="1" dirty="0">
                <a:solidFill>
                  <a:schemeClr val="bg1"/>
                </a:solidFill>
                <a:cs typeface="Arial" panose="020B0604020202020204" pitchFamily="34" charset="0"/>
              </a:rPr>
              <a:t/>
            </a:r>
            <a:br>
              <a:rPr lang="en-US" altLang="en-US" sz="2500" b="1" dirty="0">
                <a:solidFill>
                  <a:schemeClr val="bg1"/>
                </a:solidFill>
                <a:cs typeface="Arial" panose="020B0604020202020204" pitchFamily="34" charset="0"/>
              </a:rPr>
            </a:br>
            <a:endParaRPr lang="en-US" sz="2500" b="1" dirty="0">
              <a:solidFill>
                <a:srgbClr val="FFFFFF"/>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1A27F52C-FF0B-4C3E-BD19-3EB0154C766C}"/>
              </a:ext>
            </a:extLst>
          </p:cNvPr>
          <p:cNvPicPr>
            <a:picLocks noChangeAspect="1"/>
          </p:cNvPicPr>
          <p:nvPr/>
        </p:nvPicPr>
        <p:blipFill>
          <a:blip r:embed="rId4"/>
          <a:stretch>
            <a:fillRect/>
          </a:stretch>
        </p:blipFill>
        <p:spPr>
          <a:xfrm>
            <a:off x="506324" y="1106786"/>
            <a:ext cx="11457143" cy="5514286"/>
          </a:xfrm>
          <a:prstGeom prst="rect">
            <a:avLst/>
          </a:prstGeom>
        </p:spPr>
      </p:pic>
    </p:spTree>
    <p:extLst>
      <p:ext uri="{BB962C8B-B14F-4D97-AF65-F5344CB8AC3E}">
        <p14:creationId xmlns:p14="http://schemas.microsoft.com/office/powerpoint/2010/main" val="33852343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3E94C557-A0C8-4D98-8680-00EF4D6EB7B6}"/>
              </a:ext>
            </a:extLst>
          </p:cNvPr>
          <p:cNvSpPr>
            <a:spLocks noGrp="1"/>
          </p:cNvSpPr>
          <p:nvPr>
            <p:ph type="title"/>
          </p:nvPr>
        </p:nvSpPr>
        <p:spPr>
          <a:xfrm>
            <a:off x="765544" y="-414666"/>
            <a:ext cx="11344940" cy="1613412"/>
          </a:xfrm>
          <a:prstGeom prst="ellipse">
            <a:avLst/>
          </a:prstGeom>
        </p:spPr>
        <p:txBody>
          <a:bodyPr vert="horz" lIns="91440" tIns="45720" rIns="91440" bIns="45720" rtlCol="0">
            <a:noAutofit/>
          </a:bodyPr>
          <a:lstStyle/>
          <a:p>
            <a:pPr algn="ct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III. </a:t>
            </a:r>
            <a:r>
              <a:rPr lang="en-US" altLang="en-US" sz="2500" b="1" dirty="0">
                <a:solidFill>
                  <a:srgbClr val="FF9900"/>
                </a:solidFill>
                <a:latin typeface="Arial" panose="020B0604020202020204" pitchFamily="34" charset="0"/>
                <a:cs typeface="Arial" panose="020B0604020202020204" pitchFamily="34" charset="0"/>
              </a:rPr>
              <a:t>XỬ LÝ VĂN BẢN DỰ THẢO / PHIẾU TRÌNH</a:t>
            </a:r>
            <a:r>
              <a:rPr lang="en-US" altLang="en-US" sz="2500" b="1" dirty="0">
                <a:solidFill>
                  <a:schemeClr val="bg1"/>
                </a:solidFill>
                <a:cs typeface="Arial" panose="020B0604020202020204" pitchFamily="34" charset="0"/>
              </a:rPr>
              <a:t/>
            </a:r>
            <a:br>
              <a:rPr lang="en-US" altLang="en-US" sz="2500" b="1" dirty="0">
                <a:solidFill>
                  <a:schemeClr val="bg1"/>
                </a:solidFill>
                <a:cs typeface="Arial" panose="020B0604020202020204" pitchFamily="34" charset="0"/>
              </a:rPr>
            </a:br>
            <a:r>
              <a:rPr lang="en-US" altLang="en-US" sz="2500" b="1" dirty="0">
                <a:solidFill>
                  <a:schemeClr val="bg1"/>
                </a:solidFill>
                <a:cs typeface="Arial" panose="020B0604020202020204" pitchFamily="34" charset="0"/>
              </a:rPr>
              <a:t/>
            </a:r>
            <a:br>
              <a:rPr lang="en-US" altLang="en-US" sz="2500" b="1" dirty="0">
                <a:solidFill>
                  <a:schemeClr val="bg1"/>
                </a:solidFill>
                <a:cs typeface="Arial" panose="020B0604020202020204" pitchFamily="34" charset="0"/>
              </a:rPr>
            </a:br>
            <a:endParaRPr lang="en-US" sz="25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5068740"/>
          </a:xfrm>
        </p:spPr>
        <p:txBody>
          <a:bodyPr>
            <a:normAutofit/>
          </a:bodyPr>
          <a:lstStyle/>
          <a:p>
            <a:pPr>
              <a:buFont typeface="Wingdings" panose="05000000000000000000" pitchFamily="2" charset="2"/>
              <a:buChar char="v"/>
            </a:pP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Trình</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tiếp</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dự</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thảo</a:t>
            </a:r>
            <a:endParaRPr lang="en-US" sz="1800" b="1" dirty="0">
              <a:solidFill>
                <a:schemeClr val="bg1"/>
              </a:solidFill>
              <a:latin typeface="Arial" panose="020B0604020202020204" pitchFamily="34" charset="0"/>
              <a:cs typeface="Arial" panose="020B0604020202020204" pitchFamily="34" charset="0"/>
            </a:endParaRPr>
          </a:p>
          <a:p>
            <a:pPr marL="0" indent="0">
              <a:buNone/>
            </a:pPr>
            <a:endParaRPr lang="en-US" sz="2000" b="1" dirty="0">
              <a:solidFill>
                <a:schemeClr val="bg1"/>
              </a:solidFill>
              <a:latin typeface="Arial" panose="020B0604020202020204" pitchFamily="34" charset="0"/>
              <a:cs typeface="Arial" panose="020B0604020202020204" pitchFamily="34" charset="0"/>
            </a:endParaRPr>
          </a:p>
          <a:p>
            <a:pPr marL="914400" lvl="2" indent="0">
              <a:buNone/>
            </a:pPr>
            <a:endParaRPr lang="en-US" sz="1800" b="1" dirty="0">
              <a:solidFill>
                <a:schemeClr val="bg1"/>
              </a:solidFill>
              <a:latin typeface="Arial" panose="020B0604020202020204" pitchFamily="34" charset="0"/>
              <a:cs typeface="Arial" panose="020B0604020202020204" pitchFamily="34" charset="0"/>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0AB5236-8A05-49AA-BD60-FCD26A390183}"/>
              </a:ext>
            </a:extLst>
          </p:cNvPr>
          <p:cNvPicPr>
            <a:picLocks noChangeAspect="1"/>
          </p:cNvPicPr>
          <p:nvPr/>
        </p:nvPicPr>
        <p:blipFill>
          <a:blip r:embed="rId4"/>
          <a:stretch>
            <a:fillRect/>
          </a:stretch>
        </p:blipFill>
        <p:spPr>
          <a:xfrm>
            <a:off x="564198" y="1198746"/>
            <a:ext cx="11457143" cy="5514286"/>
          </a:xfrm>
          <a:prstGeom prst="rect">
            <a:avLst/>
          </a:prstGeom>
        </p:spPr>
      </p:pic>
    </p:spTree>
    <p:extLst>
      <p:ext uri="{BB962C8B-B14F-4D97-AF65-F5344CB8AC3E}">
        <p14:creationId xmlns:p14="http://schemas.microsoft.com/office/powerpoint/2010/main" val="97370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3E94C557-A0C8-4D98-8680-00EF4D6EB7B6}"/>
              </a:ext>
            </a:extLst>
          </p:cNvPr>
          <p:cNvSpPr>
            <a:spLocks noGrp="1"/>
          </p:cNvSpPr>
          <p:nvPr>
            <p:ph type="title"/>
          </p:nvPr>
        </p:nvSpPr>
        <p:spPr>
          <a:xfrm>
            <a:off x="765544" y="-414666"/>
            <a:ext cx="11344940" cy="1613412"/>
          </a:xfrm>
          <a:prstGeom prst="ellipse">
            <a:avLst/>
          </a:prstGeom>
        </p:spPr>
        <p:txBody>
          <a:bodyPr vert="horz" lIns="91440" tIns="45720" rIns="91440" bIns="45720" rtlCol="0">
            <a:noAutofit/>
          </a:bodyPr>
          <a:lstStyle/>
          <a:p>
            <a:pPr algn="ctr"/>
            <a:r>
              <a:rPr lang="en-US" sz="2500" b="1">
                <a:solidFill>
                  <a:srgbClr val="FF9900"/>
                </a:solidFill>
                <a:latin typeface="Arial" panose="020B0604020202020204" pitchFamily="34" charset="0"/>
                <a:cs typeface="Arial" panose="020B0604020202020204" pitchFamily="34" charset="0"/>
              </a:rPr>
              <a:t/>
            </a:r>
            <a:br>
              <a:rPr lang="en-US" sz="2500" b="1">
                <a:solidFill>
                  <a:srgbClr val="FF9900"/>
                </a:solidFill>
                <a:latin typeface="Arial" panose="020B0604020202020204" pitchFamily="34" charset="0"/>
                <a:cs typeface="Arial" panose="020B0604020202020204" pitchFamily="34" charset="0"/>
              </a:rPr>
            </a:br>
            <a:r>
              <a:rPr lang="en-US" sz="2500" b="1">
                <a:solidFill>
                  <a:srgbClr val="FF9900"/>
                </a:solidFill>
                <a:latin typeface="Arial" panose="020B0604020202020204" pitchFamily="34" charset="0"/>
                <a:cs typeface="Arial" panose="020B0604020202020204" pitchFamily="34" charset="0"/>
              </a:rPr>
              <a:t/>
            </a:r>
            <a:br>
              <a:rPr lang="en-US" sz="2500" b="1">
                <a:solidFill>
                  <a:srgbClr val="FF9900"/>
                </a:solidFill>
                <a:latin typeface="Arial" panose="020B0604020202020204" pitchFamily="34" charset="0"/>
                <a:cs typeface="Arial" panose="020B0604020202020204" pitchFamily="34" charset="0"/>
              </a:rPr>
            </a:br>
            <a:r>
              <a:rPr lang="en-US" sz="2500" b="1">
                <a:solidFill>
                  <a:srgbClr val="FF9900"/>
                </a:solidFill>
                <a:latin typeface="Arial" panose="020B0604020202020204" pitchFamily="34" charset="0"/>
                <a:cs typeface="Arial" panose="020B0604020202020204" pitchFamily="34" charset="0"/>
              </a:rPr>
              <a:t>III. </a:t>
            </a:r>
            <a:r>
              <a:rPr lang="en-US" altLang="en-US" sz="2500" b="1">
                <a:solidFill>
                  <a:srgbClr val="FF9900"/>
                </a:solidFill>
                <a:latin typeface="Arial" panose="020B0604020202020204" pitchFamily="34" charset="0"/>
                <a:cs typeface="Arial" panose="020B0604020202020204" pitchFamily="34" charset="0"/>
              </a:rPr>
              <a:t>XỬ LÝ VĂN BẢN DỰ THẢO – PHIẾU TRÌNH</a:t>
            </a:r>
            <a:r>
              <a:rPr lang="en-US" altLang="en-US" sz="2500" b="1">
                <a:solidFill>
                  <a:schemeClr val="bg1"/>
                </a:solidFill>
                <a:cs typeface="Arial" panose="020B0604020202020204" pitchFamily="34" charset="0"/>
              </a:rPr>
              <a:t/>
            </a:r>
            <a:br>
              <a:rPr lang="en-US" altLang="en-US" sz="2500" b="1">
                <a:solidFill>
                  <a:schemeClr val="bg1"/>
                </a:solidFill>
                <a:cs typeface="Arial" panose="020B0604020202020204" pitchFamily="34" charset="0"/>
              </a:rPr>
            </a:br>
            <a:r>
              <a:rPr lang="en-US" altLang="en-US" sz="2500" b="1">
                <a:solidFill>
                  <a:schemeClr val="bg1"/>
                </a:solidFill>
                <a:cs typeface="Arial" panose="020B0604020202020204" pitchFamily="34" charset="0"/>
              </a:rPr>
              <a:t/>
            </a:r>
            <a:br>
              <a:rPr lang="en-US" altLang="en-US" sz="2500" b="1">
                <a:solidFill>
                  <a:schemeClr val="bg1"/>
                </a:solidFill>
                <a:cs typeface="Arial" panose="020B0604020202020204" pitchFamily="34" charset="0"/>
              </a:rPr>
            </a:br>
            <a:endParaRPr lang="en-US" sz="2500" b="1">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5068740"/>
          </a:xfrm>
        </p:spPr>
        <p:txBody>
          <a:bodyPr>
            <a:normAutofit/>
          </a:bodyPr>
          <a:lstStyle/>
          <a:p>
            <a:pPr marL="0" indent="0">
              <a:buNone/>
            </a:pPr>
            <a:endParaRPr lang="en-US" sz="1800">
              <a:solidFill>
                <a:schemeClr val="bg1"/>
              </a:solidFill>
              <a:latin typeface="Arial" panose="020B0604020202020204" pitchFamily="34" charset="0"/>
              <a:cs typeface="Arial" panose="020B0604020202020204" pitchFamily="34" charset="0"/>
            </a:endParaRPr>
          </a:p>
          <a:p>
            <a:pPr marL="0" indent="0">
              <a:buNone/>
            </a:pPr>
            <a:endParaRPr lang="en-US" sz="2000">
              <a:solidFill>
                <a:schemeClr val="bg1"/>
              </a:solidFill>
              <a:latin typeface="Arial" panose="020B0604020202020204" pitchFamily="34" charset="0"/>
              <a:cs typeface="Arial" panose="020B0604020202020204" pitchFamily="34" charset="0"/>
            </a:endParaRPr>
          </a:p>
          <a:p>
            <a:pPr marL="914400" lvl="2" indent="0">
              <a:buNone/>
            </a:pPr>
            <a:endParaRPr lang="en-US" sz="1800">
              <a:solidFill>
                <a:schemeClr val="bg1"/>
              </a:solidFill>
              <a:latin typeface="Arial" panose="020B0604020202020204" pitchFamily="34" charset="0"/>
              <a:cs typeface="Arial" panose="020B0604020202020204" pitchFamily="34" charset="0"/>
            </a:endParaRPr>
          </a:p>
          <a:p>
            <a:pPr marL="457200" lvl="1" indent="0">
              <a:buNone/>
            </a:pPr>
            <a:endParaRPr lang="en-US" sz="180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D350B259-EBBF-4E70-B3C9-957857FE5AE6}"/>
              </a:ext>
            </a:extLst>
          </p:cNvPr>
          <p:cNvPicPr>
            <a:picLocks noChangeAspect="1"/>
          </p:cNvPicPr>
          <p:nvPr/>
        </p:nvPicPr>
        <p:blipFill>
          <a:blip r:embed="rId4"/>
          <a:stretch>
            <a:fillRect/>
          </a:stretch>
        </p:blipFill>
        <p:spPr>
          <a:xfrm>
            <a:off x="391238" y="1198746"/>
            <a:ext cx="11409524" cy="5314286"/>
          </a:xfrm>
          <a:prstGeom prst="rect">
            <a:avLst/>
          </a:prstGeom>
        </p:spPr>
      </p:pic>
    </p:spTree>
    <p:extLst>
      <p:ext uri="{BB962C8B-B14F-4D97-AF65-F5344CB8AC3E}">
        <p14:creationId xmlns:p14="http://schemas.microsoft.com/office/powerpoint/2010/main" val="1281908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3E94C557-A0C8-4D98-8680-00EF4D6EB7B6}"/>
              </a:ext>
            </a:extLst>
          </p:cNvPr>
          <p:cNvSpPr>
            <a:spLocks noGrp="1"/>
          </p:cNvSpPr>
          <p:nvPr>
            <p:ph type="title"/>
          </p:nvPr>
        </p:nvSpPr>
        <p:spPr>
          <a:xfrm>
            <a:off x="765544" y="-414666"/>
            <a:ext cx="11344940" cy="1613412"/>
          </a:xfrm>
          <a:prstGeom prst="ellipse">
            <a:avLst/>
          </a:prstGeom>
        </p:spPr>
        <p:txBody>
          <a:bodyPr vert="horz" lIns="91440" tIns="45720" rIns="91440" bIns="45720" rtlCol="0">
            <a:noAutofit/>
          </a:bodyPr>
          <a:lstStyle/>
          <a:p>
            <a:pPr algn="ctr"/>
            <a:r>
              <a:rPr lang="en-US" sz="2500" b="1">
                <a:solidFill>
                  <a:srgbClr val="FF9900"/>
                </a:solidFill>
                <a:latin typeface="Arial" panose="020B0604020202020204" pitchFamily="34" charset="0"/>
                <a:cs typeface="Arial" panose="020B0604020202020204" pitchFamily="34" charset="0"/>
              </a:rPr>
              <a:t/>
            </a:r>
            <a:br>
              <a:rPr lang="en-US" sz="2500" b="1">
                <a:solidFill>
                  <a:srgbClr val="FF9900"/>
                </a:solidFill>
                <a:latin typeface="Arial" panose="020B0604020202020204" pitchFamily="34" charset="0"/>
                <a:cs typeface="Arial" panose="020B0604020202020204" pitchFamily="34" charset="0"/>
              </a:rPr>
            </a:br>
            <a:r>
              <a:rPr lang="en-US" sz="2500" b="1">
                <a:solidFill>
                  <a:srgbClr val="FF9900"/>
                </a:solidFill>
                <a:latin typeface="Arial" panose="020B0604020202020204" pitchFamily="34" charset="0"/>
                <a:cs typeface="Arial" panose="020B0604020202020204" pitchFamily="34" charset="0"/>
              </a:rPr>
              <a:t/>
            </a:r>
            <a:br>
              <a:rPr lang="en-US" sz="2500" b="1">
                <a:solidFill>
                  <a:srgbClr val="FF9900"/>
                </a:solidFill>
                <a:latin typeface="Arial" panose="020B0604020202020204" pitchFamily="34" charset="0"/>
                <a:cs typeface="Arial" panose="020B0604020202020204" pitchFamily="34" charset="0"/>
              </a:rPr>
            </a:br>
            <a:r>
              <a:rPr lang="en-US" sz="2500" b="1">
                <a:solidFill>
                  <a:srgbClr val="FF9900"/>
                </a:solidFill>
                <a:latin typeface="Arial" panose="020B0604020202020204" pitchFamily="34" charset="0"/>
                <a:cs typeface="Arial" panose="020B0604020202020204" pitchFamily="34" charset="0"/>
              </a:rPr>
              <a:t>III. </a:t>
            </a:r>
            <a:r>
              <a:rPr lang="en-US" altLang="en-US" sz="2500" b="1">
                <a:solidFill>
                  <a:srgbClr val="FF9900"/>
                </a:solidFill>
                <a:latin typeface="Arial" panose="020B0604020202020204" pitchFamily="34" charset="0"/>
                <a:cs typeface="Arial" panose="020B0604020202020204" pitchFamily="34" charset="0"/>
              </a:rPr>
              <a:t>XỬ LÝ VĂN BẢN DỰ THẢO – PHIẾU TRÌNH</a:t>
            </a:r>
            <a:r>
              <a:rPr lang="en-US" altLang="en-US" sz="2500" b="1">
                <a:solidFill>
                  <a:schemeClr val="bg1"/>
                </a:solidFill>
                <a:cs typeface="Arial" panose="020B0604020202020204" pitchFamily="34" charset="0"/>
              </a:rPr>
              <a:t/>
            </a:r>
            <a:br>
              <a:rPr lang="en-US" altLang="en-US" sz="2500" b="1">
                <a:solidFill>
                  <a:schemeClr val="bg1"/>
                </a:solidFill>
                <a:cs typeface="Arial" panose="020B0604020202020204" pitchFamily="34" charset="0"/>
              </a:rPr>
            </a:br>
            <a:r>
              <a:rPr lang="en-US" altLang="en-US" sz="2500" b="1">
                <a:solidFill>
                  <a:schemeClr val="bg1"/>
                </a:solidFill>
                <a:cs typeface="Arial" panose="020B0604020202020204" pitchFamily="34" charset="0"/>
              </a:rPr>
              <a:t/>
            </a:r>
            <a:br>
              <a:rPr lang="en-US" altLang="en-US" sz="2500" b="1">
                <a:solidFill>
                  <a:schemeClr val="bg1"/>
                </a:solidFill>
                <a:cs typeface="Arial" panose="020B0604020202020204" pitchFamily="34" charset="0"/>
              </a:rPr>
            </a:br>
            <a:endParaRPr lang="en-US" sz="2500" b="1">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5068740"/>
          </a:xfrm>
        </p:spPr>
        <p:txBody>
          <a:bodyPr>
            <a:normAutofit/>
          </a:bodyPr>
          <a:lstStyle/>
          <a:p>
            <a:pPr marL="0" indent="0">
              <a:buNone/>
            </a:pPr>
            <a:endParaRPr lang="en-US" sz="1800">
              <a:solidFill>
                <a:schemeClr val="bg1"/>
              </a:solidFill>
              <a:latin typeface="Arial" panose="020B0604020202020204" pitchFamily="34" charset="0"/>
              <a:cs typeface="Arial" panose="020B0604020202020204" pitchFamily="34" charset="0"/>
            </a:endParaRPr>
          </a:p>
          <a:p>
            <a:pPr marL="0" indent="0">
              <a:buNone/>
            </a:pPr>
            <a:endParaRPr lang="en-US" sz="2000">
              <a:solidFill>
                <a:schemeClr val="bg1"/>
              </a:solidFill>
              <a:latin typeface="Arial" panose="020B0604020202020204" pitchFamily="34" charset="0"/>
              <a:cs typeface="Arial" panose="020B0604020202020204" pitchFamily="34" charset="0"/>
            </a:endParaRPr>
          </a:p>
          <a:p>
            <a:pPr marL="914400" lvl="2" indent="0">
              <a:buNone/>
            </a:pPr>
            <a:endParaRPr lang="en-US" sz="1800">
              <a:solidFill>
                <a:schemeClr val="bg1"/>
              </a:solidFill>
              <a:latin typeface="Arial" panose="020B0604020202020204" pitchFamily="34" charset="0"/>
              <a:cs typeface="Arial" panose="020B0604020202020204" pitchFamily="34" charset="0"/>
            </a:endParaRPr>
          </a:p>
          <a:p>
            <a:pPr marL="457200" lvl="1" indent="0">
              <a:buNone/>
            </a:pPr>
            <a:endParaRPr lang="en-US" sz="180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6A8EADAD-189B-4123-B802-C14303FB4644}"/>
              </a:ext>
            </a:extLst>
          </p:cNvPr>
          <p:cNvPicPr>
            <a:picLocks noChangeAspect="1"/>
          </p:cNvPicPr>
          <p:nvPr/>
        </p:nvPicPr>
        <p:blipFill>
          <a:blip r:embed="rId4"/>
          <a:stretch>
            <a:fillRect/>
          </a:stretch>
        </p:blipFill>
        <p:spPr>
          <a:xfrm>
            <a:off x="367428" y="926500"/>
            <a:ext cx="11457143" cy="5514286"/>
          </a:xfrm>
          <a:prstGeom prst="rect">
            <a:avLst/>
          </a:prstGeom>
        </p:spPr>
      </p:pic>
    </p:spTree>
    <p:extLst>
      <p:ext uri="{BB962C8B-B14F-4D97-AF65-F5344CB8AC3E}">
        <p14:creationId xmlns:p14="http://schemas.microsoft.com/office/powerpoint/2010/main" val="3874473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33DFB785-991C-4333-95E7-A0309398FF95}"/>
              </a:ext>
            </a:extLst>
          </p:cNvPr>
          <p:cNvSpPr>
            <a:spLocks noGrp="1"/>
          </p:cNvSpPr>
          <p:nvPr>
            <p:ph type="title"/>
          </p:nvPr>
        </p:nvSpPr>
        <p:spPr>
          <a:xfrm>
            <a:off x="502276" y="10634"/>
            <a:ext cx="11782489" cy="956935"/>
          </a:xfrm>
          <a:prstGeom prst="ellipse">
            <a:avLst/>
          </a:prstGeom>
        </p:spPr>
        <p:txBody>
          <a:bodyPr vert="horz" lIns="91440" tIns="45720" rIns="91440" bIns="45720" rtlCol="0">
            <a:noAutofit/>
          </a:bodyPr>
          <a:lstStyle/>
          <a:p>
            <a:pPr algn="ct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III. THỰC HIỆN CÁC CÔNG VIỆC KHÔNG XUẤT PHÁT TỪ VĂN BẢN</a:t>
            </a:r>
            <a:br>
              <a:rPr lang="en-US" sz="2500" b="1" dirty="0">
                <a:solidFill>
                  <a:srgbClr val="FF9900"/>
                </a:solidFill>
                <a:latin typeface="Arial" panose="020B0604020202020204" pitchFamily="34" charset="0"/>
                <a:cs typeface="Arial" panose="020B0604020202020204" pitchFamily="34" charset="0"/>
              </a:rPr>
            </a:br>
            <a:endParaRPr lang="en-US" sz="2500" b="1" dirty="0">
              <a:solidFill>
                <a:srgbClr val="FFFFFF"/>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33DFB785-991C-4333-95E7-A0309398FF95}"/>
              </a:ext>
            </a:extLst>
          </p:cNvPr>
          <p:cNvSpPr txBox="1">
            <a:spLocks/>
          </p:cNvSpPr>
          <p:nvPr/>
        </p:nvSpPr>
        <p:spPr>
          <a:xfrm>
            <a:off x="-251791" y="873033"/>
            <a:ext cx="10606126" cy="956935"/>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b="1" dirty="0">
              <a:solidFill>
                <a:srgbClr val="FF9900"/>
              </a:solidFill>
              <a:latin typeface="Arial" panose="020B0604020202020204" pitchFamily="34" charset="0"/>
              <a:cs typeface="Arial" panose="020B0604020202020204" pitchFamily="34" charset="0"/>
            </a:endParaRPr>
          </a:p>
          <a:p>
            <a:endParaRPr lang="en-US" sz="1800" b="1" dirty="0">
              <a:solidFill>
                <a:srgbClr val="FF9900"/>
              </a:solidFill>
              <a:latin typeface="Arial" panose="020B0604020202020204" pitchFamily="34" charset="0"/>
              <a:cs typeface="Arial" panose="020B0604020202020204" pitchFamily="34" charset="0"/>
            </a:endParaRPr>
          </a:p>
          <a:p>
            <a:r>
              <a:rPr lang="en-US" sz="1800" b="1" dirty="0" err="1">
                <a:solidFill>
                  <a:schemeClr val="bg1"/>
                </a:solidFill>
                <a:latin typeface="Arial" panose="020B0604020202020204" pitchFamily="34" charset="0"/>
                <a:cs typeface="Arial" panose="020B0604020202020204" pitchFamily="34" charset="0"/>
              </a:rPr>
              <a:t>Trưởng</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phòng</a:t>
            </a:r>
            <a:r>
              <a:rPr lang="en-US" sz="1800" b="1" dirty="0">
                <a:solidFill>
                  <a:schemeClr val="bg1"/>
                </a:solidFill>
                <a:latin typeface="Arial" panose="020B0604020202020204" pitchFamily="34" charset="0"/>
                <a:cs typeface="Arial" panose="020B0604020202020204" pitchFamily="34" charset="0"/>
              </a:rPr>
              <a:t> có </a:t>
            </a:r>
            <a:r>
              <a:rPr lang="en-US" sz="1800" b="1" dirty="0" err="1">
                <a:solidFill>
                  <a:schemeClr val="bg1"/>
                </a:solidFill>
                <a:latin typeface="Arial" panose="020B0604020202020204" pitchFamily="34" charset="0"/>
                <a:cs typeface="Arial" panose="020B0604020202020204" pitchFamily="34" charset="0"/>
              </a:rPr>
              <a:t>thể</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giao</a:t>
            </a:r>
            <a:r>
              <a:rPr lang="en-US" sz="1800" b="1" dirty="0">
                <a:solidFill>
                  <a:schemeClr val="bg1"/>
                </a:solidFill>
                <a:latin typeface="Arial" panose="020B0604020202020204" pitchFamily="34" charset="0"/>
                <a:cs typeface="Arial" panose="020B0604020202020204" pitchFamily="34" charset="0"/>
              </a:rPr>
              <a:t> việc </a:t>
            </a:r>
            <a:r>
              <a:rPr lang="en-US" sz="1800" b="1" dirty="0" err="1">
                <a:solidFill>
                  <a:schemeClr val="bg1"/>
                </a:solidFill>
                <a:latin typeface="Arial" panose="020B0604020202020204" pitchFamily="34" charset="0"/>
                <a:cs typeface="Arial" panose="020B0604020202020204" pitchFamily="34" charset="0"/>
              </a:rPr>
              <a:t>cho</a:t>
            </a:r>
            <a:r>
              <a:rPr lang="en-US" sz="1800" b="1" dirty="0">
                <a:solidFill>
                  <a:schemeClr val="bg1"/>
                </a:solidFill>
                <a:latin typeface="Arial" panose="020B0604020202020204" pitchFamily="34" charset="0"/>
                <a:cs typeface="Arial" panose="020B0604020202020204" pitchFamily="34" charset="0"/>
              </a:rPr>
              <a:t> các </a:t>
            </a:r>
            <a:r>
              <a:rPr lang="en-US" sz="1800" b="1" dirty="0" err="1">
                <a:solidFill>
                  <a:schemeClr val="bg1"/>
                </a:solidFill>
                <a:latin typeface="Arial" panose="020B0604020202020204" pitchFamily="34" charset="0"/>
                <a:cs typeface="Arial" panose="020B0604020202020204" pitchFamily="34" charset="0"/>
              </a:rPr>
              <a:t>cán</a:t>
            </a:r>
            <a:r>
              <a:rPr lang="en-US" sz="1800" b="1" dirty="0">
                <a:solidFill>
                  <a:schemeClr val="bg1"/>
                </a:solidFill>
                <a:latin typeface="Arial" panose="020B0604020202020204" pitchFamily="34" charset="0"/>
                <a:cs typeface="Arial" panose="020B0604020202020204" pitchFamily="34" charset="0"/>
              </a:rPr>
              <a:t> bộ </a:t>
            </a:r>
            <a:r>
              <a:rPr lang="en-US" sz="1800" b="1" dirty="0" err="1">
                <a:solidFill>
                  <a:schemeClr val="bg1"/>
                </a:solidFill>
                <a:latin typeface="Arial" panose="020B0604020202020204" pitchFamily="34" charset="0"/>
                <a:cs typeface="Arial" panose="020B0604020202020204" pitchFamily="34" charset="0"/>
              </a:rPr>
              <a:t>cấp</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dưới</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rgbClr val="FF9900"/>
                </a:solidFill>
                <a:latin typeface="Arial" panose="020B0604020202020204" pitchFamily="34" charset="0"/>
                <a:cs typeface="Arial" panose="020B0604020202020204" pitchFamily="34" charset="0"/>
              </a:rPr>
              <a:t/>
            </a:r>
            <a:br>
              <a:rPr lang="en-US" sz="1800" b="1" dirty="0">
                <a:solidFill>
                  <a:srgbClr val="FF9900"/>
                </a:solidFill>
                <a:latin typeface="Arial" panose="020B0604020202020204" pitchFamily="34" charset="0"/>
                <a:cs typeface="Arial" panose="020B0604020202020204" pitchFamily="34" charset="0"/>
              </a:rPr>
            </a:br>
            <a:endParaRPr lang="en-US" sz="1800" b="1"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067C075-0927-4460-9328-70FE392E1A8D}"/>
              </a:ext>
            </a:extLst>
          </p:cNvPr>
          <p:cNvPicPr>
            <a:picLocks noChangeAspect="1"/>
          </p:cNvPicPr>
          <p:nvPr/>
        </p:nvPicPr>
        <p:blipFill>
          <a:blip r:embed="rId4"/>
          <a:stretch>
            <a:fillRect/>
          </a:stretch>
        </p:blipFill>
        <p:spPr>
          <a:xfrm>
            <a:off x="502276" y="1840592"/>
            <a:ext cx="11327051" cy="4755914"/>
          </a:xfrm>
          <a:prstGeom prst="rect">
            <a:avLst/>
          </a:prstGeom>
        </p:spPr>
      </p:pic>
    </p:spTree>
    <p:extLst>
      <p:ext uri="{BB962C8B-B14F-4D97-AF65-F5344CB8AC3E}">
        <p14:creationId xmlns:p14="http://schemas.microsoft.com/office/powerpoint/2010/main" val="4130232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33DFB785-991C-4333-95E7-A0309398FF95}"/>
              </a:ext>
            </a:extLst>
          </p:cNvPr>
          <p:cNvSpPr>
            <a:spLocks noGrp="1"/>
          </p:cNvSpPr>
          <p:nvPr>
            <p:ph type="title"/>
          </p:nvPr>
        </p:nvSpPr>
        <p:spPr>
          <a:xfrm>
            <a:off x="502276" y="10634"/>
            <a:ext cx="11782489" cy="956935"/>
          </a:xfrm>
          <a:prstGeom prst="ellipse">
            <a:avLst/>
          </a:prstGeom>
        </p:spPr>
        <p:txBody>
          <a:bodyPr vert="horz" lIns="91440" tIns="45720" rIns="91440" bIns="45720" rtlCol="0">
            <a:noAutofit/>
          </a:bodyPr>
          <a:lstStyle/>
          <a:p>
            <a:pPr algn="ctr"/>
            <a:r>
              <a:rPr lang="en-US" sz="2800" b="1" dirty="0">
                <a:solidFill>
                  <a:srgbClr val="FF9900"/>
                </a:solidFill>
                <a:latin typeface="Arial" panose="020B0604020202020204" pitchFamily="34" charset="0"/>
                <a:cs typeface="Arial" panose="020B0604020202020204" pitchFamily="34" charset="0"/>
              </a:rPr>
              <a:t>IV. KÝ SỐ</a:t>
            </a:r>
            <a:endParaRPr lang="en-US" sz="2500" b="1" dirty="0">
              <a:solidFill>
                <a:srgbClr val="FFFFFF"/>
              </a:solidFill>
              <a:latin typeface="Arial" panose="020B0604020202020204" pitchFamily="34" charset="0"/>
              <a:cs typeface="Arial" panose="020B0604020202020204" pitchFamily="34" charset="0"/>
            </a:endParaRPr>
          </a:p>
        </p:txBody>
      </p:sp>
      <p:sp>
        <p:nvSpPr>
          <p:cNvPr id="12" name="Content Placeholder 3083">
            <a:extLst>
              <a:ext uri="{FF2B5EF4-FFF2-40B4-BE49-F238E27FC236}">
                <a16:creationId xmlns:a16="http://schemas.microsoft.com/office/drawing/2014/main" xmlns="" id="{FF953401-5A2A-4C86-B8CE-6D1912D974EB}"/>
              </a:ext>
            </a:extLst>
          </p:cNvPr>
          <p:cNvSpPr>
            <a:spLocks noGrp="1"/>
          </p:cNvSpPr>
          <p:nvPr>
            <p:ph idx="1"/>
          </p:nvPr>
        </p:nvSpPr>
        <p:spPr>
          <a:xfrm>
            <a:off x="838200" y="935672"/>
            <a:ext cx="10570536" cy="5068740"/>
          </a:xfrm>
        </p:spPr>
        <p:txBody>
          <a:bodyPr>
            <a:normAutofit/>
          </a:bodyPr>
          <a:lstStyle/>
          <a:p>
            <a:pPr>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Bư</a:t>
            </a:r>
            <a:r>
              <a:rPr lang="en-US" sz="2000" dirty="0" err="1">
                <a:solidFill>
                  <a:schemeClr val="bg1"/>
                </a:solidFill>
                <a:latin typeface="Arial" panose="020B0604020202020204" pitchFamily="34" charset="0"/>
                <a:cs typeface="Arial" panose="020B0604020202020204" pitchFamily="34" charset="0"/>
              </a:rPr>
              <a:t>ớc</a:t>
            </a:r>
            <a:r>
              <a:rPr lang="en-US" sz="2000" dirty="0">
                <a:solidFill>
                  <a:schemeClr val="bg1"/>
                </a:solidFill>
                <a:latin typeface="Arial" panose="020B0604020202020204" pitchFamily="34" charset="0"/>
                <a:cs typeface="Arial" panose="020B0604020202020204" pitchFamily="34" charset="0"/>
              </a:rPr>
              <a:t> 1: </a:t>
            </a:r>
            <a:r>
              <a:rPr lang="en-US" sz="2000" dirty="0" err="1">
                <a:solidFill>
                  <a:schemeClr val="bg1"/>
                </a:solidFill>
                <a:latin typeface="Arial" panose="020B0604020202020204" pitchFamily="34" charset="0"/>
                <a:cs typeface="Arial" panose="020B0604020202020204" pitchFamily="34" charset="0"/>
              </a:rPr>
              <a:t>Bên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dưới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góc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màn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kích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chuột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biểu</a:t>
            </a:r>
            <a:r>
              <a:rPr lang="en-US" sz="2000" dirty="0">
                <a:solidFill>
                  <a:schemeClr val="bg1"/>
                </a:solidFill>
                <a:latin typeface="Arial" panose="020B0604020202020204" pitchFamily="34" charset="0"/>
                <a:cs typeface="Arial" panose="020B0604020202020204" pitchFamily="34" charset="0"/>
              </a:rPr>
              <a:t> t</a:t>
            </a:r>
            <a:r>
              <a:rPr lang="vi-VN" sz="2000" dirty="0">
                <a:solidFill>
                  <a:schemeClr val="bg1"/>
                </a:solidFill>
                <a:latin typeface="Arial" panose="020B0604020202020204" pitchFamily="34" charset="0"/>
                <a:cs typeface="Arial" panose="020B0604020202020204" pitchFamily="34" charset="0"/>
              </a:rPr>
              <a:t>ư</a:t>
            </a:r>
            <a:r>
              <a:rPr lang="en-US" sz="2000" dirty="0" err="1">
                <a:solidFill>
                  <a:schemeClr val="bg1"/>
                </a:solidFill>
                <a:latin typeface="Arial" panose="020B0604020202020204" pitchFamily="34" charset="0"/>
                <a:cs typeface="Arial" panose="020B0604020202020204" pitchFamily="34" charset="0"/>
              </a:rPr>
              <a:t>ợng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ký</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số</a:t>
            </a:r>
            <a:endParaRPr lang="en-US" sz="20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B</a:t>
            </a:r>
            <a:r>
              <a:rPr lang="vi-VN" sz="2000" dirty="0">
                <a:solidFill>
                  <a:schemeClr val="bg1"/>
                </a:solidFill>
                <a:latin typeface="Arial" panose="020B0604020202020204" pitchFamily="34" charset="0"/>
                <a:cs typeface="Arial" panose="020B0604020202020204" pitchFamily="34" charset="0"/>
              </a:rPr>
              <a:t>ư</a:t>
            </a:r>
            <a:r>
              <a:rPr lang="en-US" sz="2000" dirty="0" err="1">
                <a:solidFill>
                  <a:schemeClr val="bg1"/>
                </a:solidFill>
                <a:latin typeface="Arial" panose="020B0604020202020204" pitchFamily="34" charset="0"/>
                <a:cs typeface="Arial" panose="020B0604020202020204" pitchFamily="34" charset="0"/>
              </a:rPr>
              <a:t>ớc</a:t>
            </a:r>
            <a:r>
              <a:rPr lang="en-US" sz="2000" dirty="0">
                <a:solidFill>
                  <a:schemeClr val="bg1"/>
                </a:solidFill>
                <a:latin typeface="Arial" panose="020B0604020202020204" pitchFamily="34" charset="0"/>
                <a:cs typeface="Arial" panose="020B0604020202020204" pitchFamily="34" charset="0"/>
              </a:rPr>
              <a:t> 2 :</a:t>
            </a:r>
            <a:r>
              <a:rPr lang="en-US" sz="2000" dirty="0" err="1">
                <a:solidFill>
                  <a:schemeClr val="bg1"/>
                </a:solidFill>
                <a:latin typeface="Arial" panose="020B0604020202020204" pitchFamily="34" charset="0"/>
                <a:cs typeface="Arial" panose="020B0604020202020204" pitchFamily="34" charset="0"/>
              </a:rPr>
              <a:t>Chọn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Đăng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ký</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dụng</a:t>
            </a:r>
            <a:endParaRPr lang="en-US" sz="20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B</a:t>
            </a:r>
            <a:r>
              <a:rPr lang="vi-VN" sz="2000" dirty="0">
                <a:solidFill>
                  <a:schemeClr val="bg1"/>
                </a:solidFill>
                <a:latin typeface="Arial" panose="020B0604020202020204" pitchFamily="34" charset="0"/>
                <a:cs typeface="Arial" panose="020B0604020202020204" pitchFamily="34" charset="0"/>
              </a:rPr>
              <a:t>ư</a:t>
            </a:r>
            <a:r>
              <a:rPr lang="en-US" sz="2000" dirty="0" err="1">
                <a:solidFill>
                  <a:schemeClr val="bg1"/>
                </a:solidFill>
                <a:latin typeface="Arial" panose="020B0604020202020204" pitchFamily="34" charset="0"/>
                <a:cs typeface="Arial" panose="020B0604020202020204" pitchFamily="34" charset="0"/>
              </a:rPr>
              <a:t>ớc</a:t>
            </a:r>
            <a:r>
              <a:rPr lang="en-US" sz="2000" dirty="0">
                <a:solidFill>
                  <a:schemeClr val="bg1"/>
                </a:solidFill>
                <a:latin typeface="Arial" panose="020B0604020202020204" pitchFamily="34" charset="0"/>
                <a:cs typeface="Arial" panose="020B0604020202020204" pitchFamily="34" charset="0"/>
              </a:rPr>
              <a:t> 3: </a:t>
            </a:r>
            <a:r>
              <a:rPr lang="en-US" sz="2000" dirty="0" err="1">
                <a:solidFill>
                  <a:schemeClr val="bg1"/>
                </a:solidFill>
                <a:latin typeface="Arial" panose="020B0604020202020204" pitchFamily="34" charset="0"/>
                <a:cs typeface="Arial" panose="020B0604020202020204" pitchFamily="34" charset="0"/>
              </a:rPr>
              <a:t>Đăng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ký</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dụng</a:t>
            </a:r>
            <a:endParaRPr lang="en-US" sz="2000" dirty="0">
              <a:solidFill>
                <a:schemeClr val="bg1"/>
              </a:solidFill>
              <a:latin typeface="Arial" panose="020B0604020202020204" pitchFamily="34" charset="0"/>
              <a:cs typeface="Arial" panose="020B0604020202020204" pitchFamily="34" charset="0"/>
            </a:endParaRPr>
          </a:p>
          <a:p>
            <a:pPr marL="914400" lvl="2" indent="0">
              <a:buNone/>
            </a:pPr>
            <a:endParaRPr lang="en-US" sz="1800" dirty="0">
              <a:solidFill>
                <a:schemeClr val="bg1"/>
              </a:solidFill>
              <a:latin typeface="Arial" panose="020B0604020202020204" pitchFamily="34" charset="0"/>
              <a:cs typeface="Arial" panose="020B0604020202020204" pitchFamily="34" charset="0"/>
            </a:endParaRPr>
          </a:p>
          <a:p>
            <a:pPr marL="457200" lvl="1" indent="0">
              <a:buNone/>
            </a:pPr>
            <a:endParaRPr lang="en-US" sz="18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1B78F57E-B5FF-4864-93C1-9E5F24C20E61}"/>
              </a:ext>
            </a:extLst>
          </p:cNvPr>
          <p:cNvPicPr>
            <a:picLocks noChangeAspect="1"/>
          </p:cNvPicPr>
          <p:nvPr/>
        </p:nvPicPr>
        <p:blipFill>
          <a:blip r:embed="rId4"/>
          <a:stretch>
            <a:fillRect/>
          </a:stretch>
        </p:blipFill>
        <p:spPr>
          <a:xfrm>
            <a:off x="1406643" y="2299697"/>
            <a:ext cx="7950008" cy="4131509"/>
          </a:xfrm>
          <a:prstGeom prst="rect">
            <a:avLst/>
          </a:prstGeom>
        </p:spPr>
      </p:pic>
    </p:spTree>
    <p:extLst>
      <p:ext uri="{BB962C8B-B14F-4D97-AF65-F5344CB8AC3E}">
        <p14:creationId xmlns:p14="http://schemas.microsoft.com/office/powerpoint/2010/main" val="3863407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3B3511B-895F-4213-9D78-22632E97D46F}"/>
              </a:ext>
            </a:extLst>
          </p:cNvPr>
          <p:cNvSpPr>
            <a:spLocks noGrp="1"/>
          </p:cNvSpPr>
          <p:nvPr>
            <p:ph type="title"/>
          </p:nvPr>
        </p:nvSpPr>
        <p:spPr>
          <a:xfrm>
            <a:off x="838200" y="660400"/>
            <a:ext cx="5257800" cy="779463"/>
          </a:xfrm>
          <a:prstGeom prst="ellipse">
            <a:avLst/>
          </a:prstGeom>
        </p:spPr>
        <p:txBody>
          <a:bodyPr vert="horz" lIns="91440" tIns="45720" rIns="91440" bIns="45720" rtlCol="0">
            <a:noAutofit/>
          </a:bodyPr>
          <a:lstStyle/>
          <a:p>
            <a:r>
              <a:rPr lang="en-US" sz="3500" b="1" dirty="0">
                <a:solidFill>
                  <a:srgbClr val="FF9900"/>
                </a:solidFill>
                <a:latin typeface="Arial" panose="020B0604020202020204" pitchFamily="34" charset="0"/>
                <a:cs typeface="Arial" panose="020B0604020202020204" pitchFamily="34" charset="0"/>
              </a:rPr>
              <a:t>I. TỔNG QUAN</a:t>
            </a:r>
            <a:endParaRPr lang="en-US" sz="3500" b="1" dirty="0">
              <a:solidFill>
                <a:srgbClr val="FFFFFF"/>
              </a:solidFill>
              <a:latin typeface="Arial" panose="020B0604020202020204" pitchFamily="34" charset="0"/>
              <a:cs typeface="Arial" panose="020B0604020202020204" pitchFamily="34" charset="0"/>
            </a:endParaRPr>
          </a:p>
        </p:txBody>
      </p:sp>
      <p:sp>
        <p:nvSpPr>
          <p:cNvPr id="9" name="Content Placeholder 3083">
            <a:extLst>
              <a:ext uri="{FF2B5EF4-FFF2-40B4-BE49-F238E27FC236}">
                <a16:creationId xmlns:a16="http://schemas.microsoft.com/office/drawing/2014/main" xmlns="" id="{02A3F10D-1A69-4AEF-858E-2FE51082C9B4}"/>
              </a:ext>
            </a:extLst>
          </p:cNvPr>
          <p:cNvSpPr>
            <a:spLocks noGrp="1"/>
          </p:cNvSpPr>
          <p:nvPr>
            <p:ph idx="1"/>
          </p:nvPr>
        </p:nvSpPr>
        <p:spPr>
          <a:xfrm>
            <a:off x="838200" y="1560549"/>
            <a:ext cx="10570536" cy="4911689"/>
          </a:xfrm>
        </p:spPr>
        <p:txBody>
          <a:bodyPr>
            <a:normAutofit lnSpcReduction="10000"/>
          </a:bodyPr>
          <a:lstStyle/>
          <a:p>
            <a:pPr marL="742950" lvl="1" indent="-285750">
              <a:spcAft>
                <a:spcPts val="600"/>
              </a:spcAft>
              <a:buFont typeface="Wingdings" panose="05000000000000000000" pitchFamily="2" charset="2"/>
              <a:buChar char="ü"/>
            </a:pPr>
            <a:endParaRPr lang="en-US" sz="1800" dirty="0">
              <a:solidFill>
                <a:schemeClr val="bg1"/>
              </a:solidFill>
              <a:latin typeface="Arial" panose="020B0604020202020204" pitchFamily="34" charset="0"/>
              <a:cs typeface="Arial" panose="020B0604020202020204" pitchFamily="34" charset="0"/>
            </a:endParaRPr>
          </a:p>
          <a:p>
            <a:pPr marL="457200" lvl="1" indent="0">
              <a:spcAft>
                <a:spcPts val="600"/>
              </a:spcAft>
              <a:buNone/>
            </a:pPr>
            <a:r>
              <a:rPr lang="vi-VN" sz="1800" b="1" dirty="0">
                <a:solidFill>
                  <a:schemeClr val="bg1"/>
                </a:solidFill>
                <a:cs typeface="Arial" panose="020B0604020202020204" pitchFamily="34" charset="0"/>
              </a:rPr>
              <a:t>1 . Các phân hệ chính trên phần mềm quản lý văn bản</a:t>
            </a:r>
            <a:endParaRPr lang="en-US" sz="1800" dirty="0">
              <a:solidFill>
                <a:schemeClr val="bg1"/>
              </a:solidFill>
              <a:latin typeface="Arial" panose="020B0604020202020204" pitchFamily="34" charset="0"/>
              <a:cs typeface="Arial" panose="020B0604020202020204" pitchFamily="34" charset="0"/>
            </a:endParaRPr>
          </a:p>
          <a:p>
            <a:pPr lvl="2">
              <a:spcAft>
                <a:spcPts val="600"/>
              </a:spcAft>
              <a:buFont typeface="Wingdings" panose="05000000000000000000" pitchFamily="2" charset="2"/>
              <a:buChar char="ü"/>
            </a:pPr>
            <a:r>
              <a:rPr lang="en-US" sz="1800" dirty="0" err="1">
                <a:solidFill>
                  <a:schemeClr val="bg1"/>
                </a:solidFill>
                <a:latin typeface="Arial" panose="020B0604020202020204" pitchFamily="34" charset="0"/>
                <a:cs typeface="Arial" panose="020B0604020202020204" pitchFamily="34" charset="0"/>
              </a:rPr>
              <a:t>Đáp</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ứng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quyết</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định</a:t>
            </a:r>
            <a:r>
              <a:rPr lang="en-US" sz="1800" dirty="0">
                <a:solidFill>
                  <a:schemeClr val="bg1"/>
                </a:solidFill>
                <a:latin typeface="Arial" panose="020B0604020202020204" pitchFamily="34" charset="0"/>
                <a:cs typeface="Arial" panose="020B0604020202020204" pitchFamily="34" charset="0"/>
              </a:rPr>
              <a:t> </a:t>
            </a:r>
            <a:r>
              <a:rPr lang="vi-VN" sz="1800" dirty="0">
                <a:solidFill>
                  <a:schemeClr val="bg1"/>
                </a:solidFill>
                <a:latin typeface="Arial" panose="020B0604020202020204" pitchFamily="34" charset="0"/>
                <a:cs typeface="Arial" panose="020B0604020202020204" pitchFamily="34" charset="0"/>
              </a:rPr>
              <a:t>Số: 28/2018/QĐ-TTg của thủ tướng chính phủ về việc gửi, nhận văn bản điện tử giữa các cơ quan trong hệ thống hành chính nhà nước, đồng thời hỗ trợ quản lý công việc trong cơ quan/ đơn vị hiệu quả. </a:t>
            </a:r>
          </a:p>
          <a:p>
            <a:pPr lvl="2">
              <a:spcAft>
                <a:spcPts val="600"/>
              </a:spcAft>
              <a:buFont typeface="Wingdings" panose="05000000000000000000" pitchFamily="2" charset="2"/>
              <a:buChar char="ü"/>
            </a:pPr>
            <a:r>
              <a:rPr lang="vi-VN" sz="1800" dirty="0">
                <a:solidFill>
                  <a:schemeClr val="bg1"/>
                </a:solidFill>
                <a:latin typeface="Arial" panose="020B0604020202020204" pitchFamily="34" charset="0"/>
                <a:cs typeface="Arial" panose="020B0604020202020204" pitchFamily="34" charset="0"/>
              </a:rPr>
              <a:t>Phần mềm cung cấp môi trường làm việc chung, thống nhất giữa tất cả các đơn vị/cá nhân thuộc Bộ (bao gồm Lãnh đạo đơn vị, Chánh văn phòng/Trưởng phòng hành chính, Lãnh đạo phòng/ban/trung tâm và chuyên viên các đơn vị) trong công tác tiếp nhận, phân phối, chỉ đạo, điều hành, quản lý, trao đổi và xử lý các văn bản trên môi trường mạng.</a:t>
            </a:r>
          </a:p>
          <a:p>
            <a:pPr marL="457200" lvl="2" indent="0">
              <a:spcAft>
                <a:spcPts val="600"/>
              </a:spcAft>
              <a:buNone/>
            </a:pPr>
            <a:r>
              <a:rPr lang="en-US" sz="1600" b="1" dirty="0">
                <a:solidFill>
                  <a:schemeClr val="bg1"/>
                </a:solidFill>
                <a:latin typeface="Arial" panose="020B0604020202020204" pitchFamily="34" charset="0"/>
                <a:cs typeface="Arial" panose="020B0604020202020204" pitchFamily="34" charset="0"/>
              </a:rPr>
              <a:t> </a:t>
            </a:r>
            <a:r>
              <a:rPr lang="vi-VN" sz="1800" b="1" dirty="0">
                <a:solidFill>
                  <a:schemeClr val="bg1"/>
                </a:solidFill>
                <a:latin typeface="Arial" panose="020B0604020202020204" pitchFamily="34" charset="0"/>
                <a:cs typeface="Arial" panose="020B0604020202020204" pitchFamily="34" charset="0"/>
              </a:rPr>
              <a:t>2</a:t>
            </a:r>
            <a:r>
              <a:rPr lang="vi-VN" sz="1400" b="1" dirty="0">
                <a:solidFill>
                  <a:schemeClr val="bg1"/>
                </a:solidFill>
                <a:latin typeface="Arial" panose="020B0604020202020204" pitchFamily="34" charset="0"/>
                <a:cs typeface="Arial" panose="020B0604020202020204" pitchFamily="34" charset="0"/>
              </a:rPr>
              <a:t>. </a:t>
            </a:r>
            <a:r>
              <a:rPr lang="vi-VN" sz="1800" b="1" dirty="0">
                <a:solidFill>
                  <a:schemeClr val="bg1"/>
                </a:solidFill>
                <a:latin typeface="Arial" panose="020B0604020202020204" pitchFamily="34" charset="0"/>
                <a:cs typeface="Arial" panose="020B0604020202020204" pitchFamily="34" charset="0"/>
              </a:rPr>
              <a:t>Các phân hệ chính trên phần mềm quản lý văn bản</a:t>
            </a:r>
            <a:endParaRPr lang="en-US" sz="1800" b="1" dirty="0">
              <a:solidFill>
                <a:schemeClr val="bg1"/>
              </a:solidFill>
              <a:latin typeface="Arial" panose="020B0604020202020204" pitchFamily="34" charset="0"/>
              <a:cs typeface="Arial" panose="020B0604020202020204" pitchFamily="34" charset="0"/>
            </a:endParaRPr>
          </a:p>
          <a:p>
            <a:pPr lvl="2">
              <a:spcAft>
                <a:spcPts val="600"/>
              </a:spcAft>
              <a:buFont typeface="Wingdings" panose="05000000000000000000" pitchFamily="2" charset="2"/>
              <a:buChar char="ü"/>
            </a:pP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Bàn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làm</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việc</a:t>
            </a:r>
            <a:endParaRPr lang="en-US" sz="1800" dirty="0">
              <a:solidFill>
                <a:schemeClr val="bg1"/>
              </a:solidFill>
              <a:latin typeface="Arial" panose="020B0604020202020204" pitchFamily="34" charset="0"/>
              <a:cs typeface="Arial" panose="020B0604020202020204" pitchFamily="34" charset="0"/>
            </a:endParaRPr>
          </a:p>
          <a:p>
            <a:pPr lvl="2">
              <a:spcAft>
                <a:spcPts val="600"/>
              </a:spcAft>
              <a:buFont typeface="Wingdings" panose="05000000000000000000" pitchFamily="2" charset="2"/>
              <a:buChar char="ü"/>
            </a:pPr>
            <a:r>
              <a:rPr lang="en-US" sz="1800" dirty="0">
                <a:solidFill>
                  <a:schemeClr val="bg1"/>
                </a:solidFill>
                <a:latin typeface="Arial" panose="020B0604020202020204" pitchFamily="34" charset="0"/>
                <a:cs typeface="Arial" panose="020B0604020202020204" pitchFamily="34" charset="0"/>
              </a:rPr>
              <a:t>Văn </a:t>
            </a:r>
            <a:r>
              <a:rPr lang="en-US" sz="1800" dirty="0" err="1">
                <a:solidFill>
                  <a:schemeClr val="bg1"/>
                </a:solidFill>
                <a:latin typeface="Arial" panose="020B0604020202020204" pitchFamily="34" charset="0"/>
                <a:cs typeface="Arial" panose="020B0604020202020204" pitchFamily="34" charset="0"/>
              </a:rPr>
              <a:t>bản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đến</a:t>
            </a:r>
            <a:endParaRPr lang="en-US" sz="1800" dirty="0">
              <a:solidFill>
                <a:schemeClr val="bg1"/>
              </a:solidFill>
              <a:latin typeface="Arial" panose="020B0604020202020204" pitchFamily="34" charset="0"/>
              <a:cs typeface="Arial" panose="020B0604020202020204" pitchFamily="34" charset="0"/>
            </a:endParaRPr>
          </a:p>
          <a:p>
            <a:pPr lvl="2">
              <a:spcAft>
                <a:spcPts val="600"/>
              </a:spcAft>
              <a:buFont typeface="Wingdings" panose="05000000000000000000" pitchFamily="2" charset="2"/>
              <a:buChar char="ü"/>
            </a:pPr>
            <a:r>
              <a:rPr lang="en-US" sz="1800" dirty="0">
                <a:solidFill>
                  <a:schemeClr val="bg1"/>
                </a:solidFill>
                <a:latin typeface="Arial" panose="020B0604020202020204" pitchFamily="34" charset="0"/>
                <a:cs typeface="Arial" panose="020B0604020202020204" pitchFamily="34" charset="0"/>
              </a:rPr>
              <a:t>Văn </a:t>
            </a:r>
            <a:r>
              <a:rPr lang="en-US" sz="1800" dirty="0" err="1">
                <a:solidFill>
                  <a:schemeClr val="bg1"/>
                </a:solidFill>
                <a:latin typeface="Arial" panose="020B0604020202020204" pitchFamily="34" charset="0"/>
                <a:cs typeface="Arial" panose="020B0604020202020204" pitchFamily="34" charset="0"/>
              </a:rPr>
              <a:t>bản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đi</a:t>
            </a:r>
            <a:endParaRPr lang="en-US" sz="1800" dirty="0">
              <a:solidFill>
                <a:schemeClr val="bg1"/>
              </a:solidFill>
              <a:latin typeface="Arial" panose="020B0604020202020204" pitchFamily="34" charset="0"/>
              <a:cs typeface="Arial" panose="020B0604020202020204" pitchFamily="34" charset="0"/>
            </a:endParaRPr>
          </a:p>
          <a:p>
            <a:pPr lvl="2">
              <a:spcAft>
                <a:spcPts val="600"/>
              </a:spcAft>
              <a:buFont typeface="Wingdings" panose="05000000000000000000" pitchFamily="2" charset="2"/>
              <a:buChar char="ü"/>
            </a:pPr>
            <a:r>
              <a:rPr lang="en-US" sz="1800" dirty="0" err="1">
                <a:solidFill>
                  <a:schemeClr val="bg1"/>
                </a:solidFill>
                <a:latin typeface="Arial" panose="020B0604020202020204" pitchFamily="34" charset="0"/>
                <a:cs typeface="Arial" panose="020B0604020202020204" pitchFamily="34" charset="0"/>
              </a:rPr>
              <a:t>Quản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lý</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công</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việc</a:t>
            </a:r>
            <a:endParaRPr lang="en-US" sz="1800" dirty="0">
              <a:solidFill>
                <a:schemeClr val="bg1"/>
              </a:solidFill>
              <a:latin typeface="Arial" panose="020B0604020202020204" pitchFamily="34" charset="0"/>
              <a:cs typeface="Arial" panose="020B0604020202020204" pitchFamily="34" charset="0"/>
            </a:endParaRPr>
          </a:p>
          <a:p>
            <a:pPr lvl="2">
              <a:spcAft>
                <a:spcPts val="600"/>
              </a:spcAft>
              <a:buFont typeface="Wingdings" panose="05000000000000000000" pitchFamily="2" charset="2"/>
              <a:buChar char="ü"/>
            </a:pPr>
            <a:r>
              <a:rPr lang="en-US" sz="1800" dirty="0" err="1">
                <a:solidFill>
                  <a:schemeClr val="bg1"/>
                </a:solidFill>
                <a:latin typeface="Arial" panose="020B0604020202020204" pitchFamily="34" charset="0"/>
                <a:cs typeface="Arial" panose="020B0604020202020204" pitchFamily="34" charset="0"/>
              </a:rPr>
              <a:t>Dự</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thảo</a:t>
            </a:r>
            <a:r>
              <a:rPr lang="en-US" sz="1800" dirty="0">
                <a:solidFill>
                  <a:schemeClr val="bg1"/>
                </a:solidFill>
                <a:latin typeface="Arial" panose="020B0604020202020204" pitchFamily="34" charset="0"/>
                <a:cs typeface="Arial" panose="020B0604020202020204" pitchFamily="34" charset="0"/>
              </a:rPr>
              <a:t> – </a:t>
            </a:r>
            <a:r>
              <a:rPr lang="en-US" sz="1800" dirty="0" err="1">
                <a:solidFill>
                  <a:schemeClr val="bg1"/>
                </a:solidFill>
                <a:latin typeface="Arial" panose="020B0604020202020204" pitchFamily="34" charset="0"/>
                <a:cs typeface="Arial" panose="020B0604020202020204" pitchFamily="34" charset="0"/>
              </a:rPr>
              <a:t>phiếu</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trình</a:t>
            </a:r>
            <a:endParaRPr lang="en-US" sz="1800" dirty="0">
              <a:solidFill>
                <a:schemeClr val="bg1"/>
              </a:solidFill>
              <a:latin typeface="Arial" panose="020B0604020202020204" pitchFamily="34" charset="0"/>
              <a:cs typeface="Arial" panose="020B0604020202020204" pitchFamily="34" charset="0"/>
            </a:endParaRPr>
          </a:p>
          <a:p>
            <a:pPr marL="457200" lvl="1" indent="0">
              <a:spcAft>
                <a:spcPts val="600"/>
              </a:spcAft>
              <a:buNone/>
            </a:pPr>
            <a:endParaRPr lang="vi-VN" sz="1800" dirty="0">
              <a:solidFill>
                <a:schemeClr val="bg1"/>
              </a:solidFill>
            </a:endParaRPr>
          </a:p>
          <a:p>
            <a:pPr marL="742950" lvl="1" indent="-285750">
              <a:spcAft>
                <a:spcPts val="600"/>
              </a:spcAft>
              <a:buFont typeface="Wingdings" panose="05000000000000000000" pitchFamily="2" charset="2"/>
              <a:buChar char="ü"/>
            </a:pPr>
            <a:endParaRPr lang="vi-VN" sz="1800" dirty="0">
              <a:solidFill>
                <a:schemeClr val="bg1"/>
              </a:solidFill>
            </a:endParaRPr>
          </a:p>
          <a:p>
            <a:pPr marL="742950" lvl="1" indent="-285750" algn="just">
              <a:spcAft>
                <a:spcPts val="600"/>
              </a:spcAft>
              <a:buFont typeface="Wingdings" panose="05000000000000000000" pitchFamily="2" charset="2"/>
              <a:buChar char="ü"/>
            </a:pPr>
            <a:endParaRPr lang="en-US" sz="1800" dirty="0">
              <a:solidFill>
                <a:schemeClr val="bg1"/>
              </a:solidFill>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8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arn(inVertic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arn(inVertic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arn(inVertic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arn(inVertic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arn(inVertical)">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barn(inVertical)">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barn(inVertical)">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33DFB785-991C-4333-95E7-A0309398FF95}"/>
              </a:ext>
            </a:extLst>
          </p:cNvPr>
          <p:cNvSpPr>
            <a:spLocks noGrp="1"/>
          </p:cNvSpPr>
          <p:nvPr>
            <p:ph type="title"/>
          </p:nvPr>
        </p:nvSpPr>
        <p:spPr>
          <a:xfrm>
            <a:off x="502276" y="10634"/>
            <a:ext cx="11782489" cy="956935"/>
          </a:xfrm>
          <a:prstGeom prst="ellipse">
            <a:avLst/>
          </a:prstGeom>
        </p:spPr>
        <p:txBody>
          <a:bodyPr vert="horz" lIns="91440" tIns="45720" rIns="91440" bIns="45720" rtlCol="0">
            <a:noAutofit/>
          </a:bodyPr>
          <a:lstStyle/>
          <a:p>
            <a:pPr algn="ct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endParaRPr lang="en-US" sz="2500" b="1" dirty="0">
              <a:solidFill>
                <a:srgbClr val="FFFFFF"/>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F368AE0E-76FD-4416-894F-240520EB91BF}"/>
              </a:ext>
            </a:extLst>
          </p:cNvPr>
          <p:cNvSpPr txBox="1">
            <a:spLocks/>
          </p:cNvSpPr>
          <p:nvPr/>
        </p:nvSpPr>
        <p:spPr>
          <a:xfrm>
            <a:off x="1839433" y="114809"/>
            <a:ext cx="6996223" cy="956935"/>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a:solidFill>
                  <a:srgbClr val="FF9900"/>
                </a:solidFill>
                <a:latin typeface="Arial" panose="020B0604020202020204" pitchFamily="34" charset="0"/>
                <a:cs typeface="Arial" panose="020B0604020202020204" pitchFamily="34" charset="0"/>
              </a:rPr>
              <a:t/>
            </a:r>
            <a:br>
              <a:rPr lang="en-US" sz="3000" b="1">
                <a:solidFill>
                  <a:srgbClr val="FF9900"/>
                </a:solidFill>
                <a:latin typeface="Arial" panose="020B0604020202020204" pitchFamily="34" charset="0"/>
                <a:cs typeface="Arial" panose="020B0604020202020204" pitchFamily="34" charset="0"/>
              </a:rPr>
            </a:br>
            <a:r>
              <a:rPr lang="en-US" sz="3000" b="1">
                <a:solidFill>
                  <a:srgbClr val="FF9900"/>
                </a:solidFill>
                <a:latin typeface="Arial" panose="020B0604020202020204" pitchFamily="34" charset="0"/>
                <a:cs typeface="Arial" panose="020B0604020202020204" pitchFamily="34" charset="0"/>
              </a:rPr>
              <a:t/>
            </a:r>
            <a:br>
              <a:rPr lang="en-US" sz="3000" b="1">
                <a:solidFill>
                  <a:srgbClr val="FF9900"/>
                </a:solidFill>
                <a:latin typeface="Arial" panose="020B0604020202020204" pitchFamily="34" charset="0"/>
                <a:cs typeface="Arial" panose="020B0604020202020204" pitchFamily="34" charset="0"/>
              </a:rPr>
            </a:br>
            <a:r>
              <a:rPr lang="en-US" sz="3000" b="1">
                <a:solidFill>
                  <a:srgbClr val="FF9900"/>
                </a:solidFill>
                <a:latin typeface="Arial" panose="020B0604020202020204" pitchFamily="34" charset="0"/>
                <a:cs typeface="Arial" panose="020B0604020202020204" pitchFamily="34" charset="0"/>
              </a:rPr>
              <a:t>IV. KÝ SỐ</a:t>
            </a:r>
            <a:r>
              <a:rPr lang="en-US" altLang="en-US" sz="3000" b="1">
                <a:solidFill>
                  <a:schemeClr val="bg1"/>
                </a:solidFill>
                <a:cs typeface="Arial" panose="020B0604020202020204" pitchFamily="34" charset="0"/>
              </a:rPr>
              <a:t/>
            </a:r>
            <a:br>
              <a:rPr lang="en-US" altLang="en-US" sz="3000" b="1">
                <a:solidFill>
                  <a:schemeClr val="bg1"/>
                </a:solidFill>
                <a:cs typeface="Arial" panose="020B0604020202020204" pitchFamily="34" charset="0"/>
              </a:rPr>
            </a:br>
            <a:r>
              <a:rPr lang="en-US" altLang="en-US" sz="3000" b="1">
                <a:solidFill>
                  <a:schemeClr val="bg1"/>
                </a:solidFill>
                <a:cs typeface="Arial" panose="020B0604020202020204" pitchFamily="34" charset="0"/>
              </a:rPr>
              <a:t/>
            </a:r>
            <a:br>
              <a:rPr lang="en-US" altLang="en-US" sz="3000" b="1">
                <a:solidFill>
                  <a:schemeClr val="bg1"/>
                </a:solidFill>
                <a:cs typeface="Arial" panose="020B0604020202020204" pitchFamily="34" charset="0"/>
              </a:rPr>
            </a:br>
            <a:endParaRPr lang="en-US" sz="3000" b="1">
              <a:solidFill>
                <a:srgbClr val="FFFFFF"/>
              </a:solidFill>
              <a:latin typeface="Arial" panose="020B0604020202020204" pitchFamily="34" charset="0"/>
              <a:cs typeface="Arial" panose="020B0604020202020204" pitchFamily="34" charset="0"/>
            </a:endParaRPr>
          </a:p>
        </p:txBody>
      </p:sp>
      <p:sp>
        <p:nvSpPr>
          <p:cNvPr id="7" name="Content Placeholder 3083">
            <a:extLst>
              <a:ext uri="{FF2B5EF4-FFF2-40B4-BE49-F238E27FC236}">
                <a16:creationId xmlns:a16="http://schemas.microsoft.com/office/drawing/2014/main" xmlns="" id="{BA959177-E289-4476-859F-558C53AF1930}"/>
              </a:ext>
            </a:extLst>
          </p:cNvPr>
          <p:cNvSpPr>
            <a:spLocks noGrp="1"/>
          </p:cNvSpPr>
          <p:nvPr>
            <p:ph idx="1"/>
          </p:nvPr>
        </p:nvSpPr>
        <p:spPr>
          <a:xfrm>
            <a:off x="838200" y="1039847"/>
            <a:ext cx="10570536" cy="5068740"/>
          </a:xfrm>
        </p:spPr>
        <p:txBody>
          <a:bodyPr>
            <a:normAutofit/>
          </a:bodyPr>
          <a:lstStyle/>
          <a:p>
            <a:pPr lvl="1">
              <a:buFont typeface="Wingdings" panose="05000000000000000000" pitchFamily="2" charset="2"/>
              <a:buChar char="v"/>
            </a:pP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Thực</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hiện</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ký</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số</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dự</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thảo</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trên</a:t>
            </a:r>
            <a:r>
              <a:rPr lang="en-US" sz="2200" dirty="0">
                <a:solidFill>
                  <a:schemeClr val="bg1"/>
                </a:solidFill>
                <a:latin typeface="Arial" panose="020B0604020202020204" pitchFamily="34" charset="0"/>
                <a:cs typeface="Arial" panose="020B0604020202020204" pitchFamily="34" charset="0"/>
              </a:rPr>
              <a:t> phần mềm (Tài khoản </a:t>
            </a:r>
            <a:r>
              <a:rPr lang="en-US" sz="2200" dirty="0" err="1">
                <a:solidFill>
                  <a:schemeClr val="bg1"/>
                </a:solidFill>
                <a:latin typeface="Arial" panose="020B0604020202020204" pitchFamily="34" charset="0"/>
                <a:cs typeface="Arial" panose="020B0604020202020204" pitchFamily="34" charset="0"/>
              </a:rPr>
              <a:t>lãnh</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đạo</a:t>
            </a:r>
            <a:r>
              <a:rPr lang="en-US" sz="2200" dirty="0">
                <a:solidFill>
                  <a:schemeClr val="bg1"/>
                </a:solidFill>
                <a:latin typeface="Arial" panose="020B0604020202020204" pitchFamily="34" charset="0"/>
                <a:cs typeface="Arial" panose="020B0604020202020204" pitchFamily="34" charset="0"/>
              </a:rPr>
              <a:t>)</a:t>
            </a:r>
          </a:p>
          <a:p>
            <a:pPr marL="457200" lvl="1" indent="0">
              <a:buNone/>
            </a:pPr>
            <a:endParaRPr lang="en-US" sz="1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C4AF4BA3-7CE3-4EEB-B4AB-17DC36D7EDC9}"/>
              </a:ext>
            </a:extLst>
          </p:cNvPr>
          <p:cNvPicPr>
            <a:picLocks noChangeAspect="1"/>
          </p:cNvPicPr>
          <p:nvPr/>
        </p:nvPicPr>
        <p:blipFill>
          <a:blip r:embed="rId4"/>
          <a:stretch>
            <a:fillRect/>
          </a:stretch>
        </p:blipFill>
        <p:spPr>
          <a:xfrm>
            <a:off x="574157" y="1645896"/>
            <a:ext cx="11047229" cy="4933507"/>
          </a:xfrm>
          <a:prstGeom prst="rect">
            <a:avLst/>
          </a:prstGeom>
        </p:spPr>
      </p:pic>
    </p:spTree>
    <p:extLst>
      <p:ext uri="{BB962C8B-B14F-4D97-AF65-F5344CB8AC3E}">
        <p14:creationId xmlns:p14="http://schemas.microsoft.com/office/powerpoint/2010/main" val="17770310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33DFB785-991C-4333-95E7-A0309398FF95}"/>
              </a:ext>
            </a:extLst>
          </p:cNvPr>
          <p:cNvSpPr>
            <a:spLocks noGrp="1"/>
          </p:cNvSpPr>
          <p:nvPr>
            <p:ph type="title"/>
          </p:nvPr>
        </p:nvSpPr>
        <p:spPr>
          <a:xfrm>
            <a:off x="502276" y="10634"/>
            <a:ext cx="11782489" cy="956935"/>
          </a:xfrm>
          <a:prstGeom prst="ellipse">
            <a:avLst/>
          </a:prstGeom>
        </p:spPr>
        <p:txBody>
          <a:bodyPr vert="horz" lIns="91440" tIns="45720" rIns="91440" bIns="45720" rtlCol="0">
            <a:noAutofit/>
          </a:bodyPr>
          <a:lstStyle/>
          <a:p>
            <a:pPr algn="ct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r>
              <a:rPr lang="en-US" sz="2500" b="1" dirty="0">
                <a:solidFill>
                  <a:srgbClr val="FF9900"/>
                </a:solidFill>
                <a:latin typeface="Arial" panose="020B0604020202020204" pitchFamily="34" charset="0"/>
                <a:cs typeface="Arial" panose="020B0604020202020204" pitchFamily="34" charset="0"/>
              </a:rPr>
              <a:t/>
            </a:r>
            <a:br>
              <a:rPr lang="en-US" sz="2500" b="1" dirty="0">
                <a:solidFill>
                  <a:srgbClr val="FF9900"/>
                </a:solidFill>
                <a:latin typeface="Arial" panose="020B0604020202020204" pitchFamily="34" charset="0"/>
                <a:cs typeface="Arial" panose="020B0604020202020204" pitchFamily="34" charset="0"/>
              </a:rPr>
            </a:br>
            <a:endParaRPr lang="en-US" sz="2500" b="1" dirty="0">
              <a:solidFill>
                <a:srgbClr val="FFFFFF"/>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F368AE0E-76FD-4416-894F-240520EB91BF}"/>
              </a:ext>
            </a:extLst>
          </p:cNvPr>
          <p:cNvSpPr txBox="1">
            <a:spLocks/>
          </p:cNvSpPr>
          <p:nvPr/>
        </p:nvSpPr>
        <p:spPr>
          <a:xfrm>
            <a:off x="1839433" y="114809"/>
            <a:ext cx="6996223" cy="956935"/>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a:solidFill>
                  <a:srgbClr val="FF9900"/>
                </a:solidFill>
                <a:latin typeface="Arial" panose="020B0604020202020204" pitchFamily="34" charset="0"/>
                <a:cs typeface="Arial" panose="020B0604020202020204" pitchFamily="34" charset="0"/>
              </a:rPr>
              <a:t/>
            </a:r>
            <a:br>
              <a:rPr lang="en-US" sz="3000" b="1">
                <a:solidFill>
                  <a:srgbClr val="FF9900"/>
                </a:solidFill>
                <a:latin typeface="Arial" panose="020B0604020202020204" pitchFamily="34" charset="0"/>
                <a:cs typeface="Arial" panose="020B0604020202020204" pitchFamily="34" charset="0"/>
              </a:rPr>
            </a:br>
            <a:r>
              <a:rPr lang="en-US" sz="3000" b="1">
                <a:solidFill>
                  <a:srgbClr val="FF9900"/>
                </a:solidFill>
                <a:latin typeface="Arial" panose="020B0604020202020204" pitchFamily="34" charset="0"/>
                <a:cs typeface="Arial" panose="020B0604020202020204" pitchFamily="34" charset="0"/>
              </a:rPr>
              <a:t/>
            </a:r>
            <a:br>
              <a:rPr lang="en-US" sz="3000" b="1">
                <a:solidFill>
                  <a:srgbClr val="FF9900"/>
                </a:solidFill>
                <a:latin typeface="Arial" panose="020B0604020202020204" pitchFamily="34" charset="0"/>
                <a:cs typeface="Arial" panose="020B0604020202020204" pitchFamily="34" charset="0"/>
              </a:rPr>
            </a:br>
            <a:r>
              <a:rPr lang="en-US" sz="3000" b="1">
                <a:solidFill>
                  <a:srgbClr val="FF9900"/>
                </a:solidFill>
                <a:latin typeface="Arial" panose="020B0604020202020204" pitchFamily="34" charset="0"/>
                <a:cs typeface="Arial" panose="020B0604020202020204" pitchFamily="34" charset="0"/>
              </a:rPr>
              <a:t>IV. KÝ SỐ</a:t>
            </a:r>
            <a:r>
              <a:rPr lang="en-US" altLang="en-US" sz="3000" b="1">
                <a:solidFill>
                  <a:schemeClr val="bg1"/>
                </a:solidFill>
                <a:cs typeface="Arial" panose="020B0604020202020204" pitchFamily="34" charset="0"/>
              </a:rPr>
              <a:t/>
            </a:r>
            <a:br>
              <a:rPr lang="en-US" altLang="en-US" sz="3000" b="1">
                <a:solidFill>
                  <a:schemeClr val="bg1"/>
                </a:solidFill>
                <a:cs typeface="Arial" panose="020B0604020202020204" pitchFamily="34" charset="0"/>
              </a:rPr>
            </a:br>
            <a:r>
              <a:rPr lang="en-US" altLang="en-US" sz="3000" b="1">
                <a:solidFill>
                  <a:schemeClr val="bg1"/>
                </a:solidFill>
                <a:cs typeface="Arial" panose="020B0604020202020204" pitchFamily="34" charset="0"/>
              </a:rPr>
              <a:t/>
            </a:r>
            <a:br>
              <a:rPr lang="en-US" altLang="en-US" sz="3000" b="1">
                <a:solidFill>
                  <a:schemeClr val="bg1"/>
                </a:solidFill>
                <a:cs typeface="Arial" panose="020B0604020202020204" pitchFamily="34" charset="0"/>
              </a:rPr>
            </a:br>
            <a:endParaRPr lang="en-US" sz="3000" b="1">
              <a:solidFill>
                <a:srgbClr val="FFFFFF"/>
              </a:solidFill>
              <a:latin typeface="Arial" panose="020B0604020202020204" pitchFamily="34" charset="0"/>
              <a:cs typeface="Arial" panose="020B0604020202020204" pitchFamily="34" charset="0"/>
            </a:endParaRPr>
          </a:p>
        </p:txBody>
      </p:sp>
      <p:sp>
        <p:nvSpPr>
          <p:cNvPr id="7" name="Content Placeholder 3083">
            <a:extLst>
              <a:ext uri="{FF2B5EF4-FFF2-40B4-BE49-F238E27FC236}">
                <a16:creationId xmlns:a16="http://schemas.microsoft.com/office/drawing/2014/main" xmlns="" id="{BA959177-E289-4476-859F-558C53AF1930}"/>
              </a:ext>
            </a:extLst>
          </p:cNvPr>
          <p:cNvSpPr>
            <a:spLocks noGrp="1"/>
          </p:cNvSpPr>
          <p:nvPr>
            <p:ph idx="1"/>
          </p:nvPr>
        </p:nvSpPr>
        <p:spPr>
          <a:xfrm>
            <a:off x="838200" y="879676"/>
            <a:ext cx="10570536" cy="5228911"/>
          </a:xfrm>
        </p:spPr>
        <p:txBody>
          <a:bodyPr>
            <a:normAutofit/>
          </a:bodyPr>
          <a:lstStyle/>
          <a:p>
            <a:pPr lvl="1">
              <a:buFont typeface="Wingdings" panose="05000000000000000000" pitchFamily="2" charset="2"/>
              <a:buChar char="v"/>
            </a:pP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Thực</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hiện</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ký</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số</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dự</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thảo</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trên</a:t>
            </a:r>
            <a:r>
              <a:rPr lang="en-US" sz="2200" dirty="0">
                <a:solidFill>
                  <a:schemeClr val="bg1"/>
                </a:solidFill>
                <a:latin typeface="Arial" panose="020B0604020202020204" pitchFamily="34" charset="0"/>
                <a:cs typeface="Arial" panose="020B0604020202020204" pitchFamily="34" charset="0"/>
              </a:rPr>
              <a:t> phần mềm (Tài khoản </a:t>
            </a:r>
            <a:r>
              <a:rPr lang="en-US" sz="2200" dirty="0" err="1">
                <a:solidFill>
                  <a:schemeClr val="bg1"/>
                </a:solidFill>
                <a:latin typeface="Arial" panose="020B0604020202020204" pitchFamily="34" charset="0"/>
                <a:cs typeface="Arial" panose="020B0604020202020204" pitchFamily="34" charset="0"/>
              </a:rPr>
              <a:t>văn</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th</a:t>
            </a:r>
            <a:r>
              <a:rPr lang="vi-VN" sz="2200" dirty="0">
                <a:solidFill>
                  <a:schemeClr val="bg1"/>
                </a:solidFill>
                <a:latin typeface="Arial" panose="020B0604020202020204" pitchFamily="34" charset="0"/>
                <a:cs typeface="Arial" panose="020B0604020202020204" pitchFamily="34" charset="0"/>
              </a:rPr>
              <a:t>ư</a:t>
            </a:r>
            <a:r>
              <a:rPr lang="en-US" sz="2200" dirty="0">
                <a:solidFill>
                  <a:schemeClr val="bg1"/>
                </a:solidFill>
                <a:latin typeface="Arial" panose="020B0604020202020204" pitchFamily="34" charset="0"/>
                <a:cs typeface="Arial" panose="020B0604020202020204" pitchFamily="34" charset="0"/>
              </a:rPr>
              <a:t>)</a:t>
            </a:r>
          </a:p>
          <a:p>
            <a:pPr marL="457200" lvl="1" indent="0">
              <a:buNone/>
            </a:pPr>
            <a:endParaRPr lang="en-US" sz="18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13EAF8BA-7083-4CCA-952B-B065E8F2D16A}"/>
              </a:ext>
            </a:extLst>
          </p:cNvPr>
          <p:cNvPicPr>
            <a:picLocks noChangeAspect="1"/>
          </p:cNvPicPr>
          <p:nvPr/>
        </p:nvPicPr>
        <p:blipFill>
          <a:blip r:embed="rId4"/>
          <a:stretch>
            <a:fillRect/>
          </a:stretch>
        </p:blipFill>
        <p:spPr>
          <a:xfrm>
            <a:off x="1161638" y="1525111"/>
            <a:ext cx="10463764" cy="4775347"/>
          </a:xfrm>
          <a:prstGeom prst="rect">
            <a:avLst/>
          </a:prstGeom>
        </p:spPr>
      </p:pic>
    </p:spTree>
    <p:extLst>
      <p:ext uri="{BB962C8B-B14F-4D97-AF65-F5344CB8AC3E}">
        <p14:creationId xmlns:p14="http://schemas.microsoft.com/office/powerpoint/2010/main" val="3245310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9" name="Content Placeholder 3083">
            <a:extLst>
              <a:ext uri="{FF2B5EF4-FFF2-40B4-BE49-F238E27FC236}">
                <a16:creationId xmlns:a16="http://schemas.microsoft.com/office/drawing/2014/main" xmlns="" id="{02A3F10D-1A69-4AEF-858E-2FE51082C9B4}"/>
              </a:ext>
            </a:extLst>
          </p:cNvPr>
          <p:cNvSpPr>
            <a:spLocks noGrp="1"/>
          </p:cNvSpPr>
          <p:nvPr>
            <p:ph idx="1"/>
          </p:nvPr>
        </p:nvSpPr>
        <p:spPr>
          <a:xfrm>
            <a:off x="595132" y="460954"/>
            <a:ext cx="11292068" cy="4911689"/>
          </a:xfrm>
        </p:spPr>
        <p:txBody>
          <a:bodyPr>
            <a:normAutofit fontScale="77500" lnSpcReduction="20000"/>
          </a:bodyPr>
          <a:lstStyle/>
          <a:p>
            <a:pPr marL="742950" lvl="1" indent="-285750">
              <a:spcAft>
                <a:spcPts val="600"/>
              </a:spcAft>
              <a:buFont typeface="Wingdings" panose="05000000000000000000" pitchFamily="2" charset="2"/>
              <a:buChar char="ü"/>
            </a:pPr>
            <a:endParaRPr lang="en-US" sz="1800" dirty="0">
              <a:solidFill>
                <a:schemeClr val="bg1"/>
              </a:solidFill>
              <a:latin typeface="Arial" panose="020B0604020202020204" pitchFamily="34" charset="0"/>
              <a:cs typeface="Arial" panose="020B0604020202020204" pitchFamily="34" charset="0"/>
            </a:endParaRPr>
          </a:p>
          <a:p>
            <a:pPr marL="457200" lvl="1" indent="0">
              <a:spcAft>
                <a:spcPts val="600"/>
              </a:spcAft>
              <a:buNone/>
            </a:pPr>
            <a:r>
              <a:rPr lang="vi-VN" sz="3600" b="1" dirty="0">
                <a:solidFill>
                  <a:schemeClr val="bg1"/>
                </a:solidFill>
                <a:latin typeface="+mj-lt"/>
                <a:cs typeface="Arial" panose="020B0604020202020204" pitchFamily="34" charset="0"/>
              </a:rPr>
              <a:t>1 . </a:t>
            </a:r>
            <a:r>
              <a:rPr lang="en-US" sz="3600" b="1" dirty="0">
                <a:solidFill>
                  <a:schemeClr val="bg1"/>
                </a:solidFill>
                <a:latin typeface="+mj-lt"/>
                <a:cs typeface="Arial" panose="020B0604020202020204" pitchFamily="34" charset="0"/>
              </a:rPr>
              <a:t>Link </a:t>
            </a:r>
            <a:r>
              <a:rPr lang="en-US" sz="3600" b="1" dirty="0" err="1">
                <a:solidFill>
                  <a:schemeClr val="bg1"/>
                </a:solidFill>
                <a:latin typeface="+mj-lt"/>
                <a:cs typeface="Arial" panose="020B0604020202020204" pitchFamily="34" charset="0"/>
              </a:rPr>
              <a:t>truy</a:t>
            </a:r>
            <a:r>
              <a:rPr lang="en-US" sz="3600" b="1" dirty="0">
                <a:solidFill>
                  <a:schemeClr val="bg1"/>
                </a:solidFill>
                <a:latin typeface="+mj-lt"/>
                <a:cs typeface="Arial" panose="020B0604020202020204" pitchFamily="34" charset="0"/>
              </a:rPr>
              <a:t> </a:t>
            </a:r>
            <a:r>
              <a:rPr lang="en-US" sz="3600" b="1" dirty="0" err="1">
                <a:solidFill>
                  <a:schemeClr val="bg1"/>
                </a:solidFill>
                <a:latin typeface="+mj-lt"/>
                <a:cs typeface="Arial" panose="020B0604020202020204" pitchFamily="34" charset="0"/>
              </a:rPr>
              <a:t>cập</a:t>
            </a:r>
            <a:r>
              <a:rPr lang="en-US" sz="3600" b="1" dirty="0">
                <a:solidFill>
                  <a:schemeClr val="bg1"/>
                </a:solidFill>
                <a:latin typeface="+mj-lt"/>
                <a:cs typeface="Arial" panose="020B0604020202020204" pitchFamily="34" charset="0"/>
              </a:rPr>
              <a:t>:</a:t>
            </a:r>
          </a:p>
          <a:p>
            <a:pPr marL="457200" lvl="1" indent="0">
              <a:spcAft>
                <a:spcPts val="600"/>
              </a:spcAft>
              <a:buNone/>
            </a:pPr>
            <a:endParaRPr lang="en-US" sz="3600" b="1" dirty="0">
              <a:solidFill>
                <a:schemeClr val="bg1"/>
              </a:solidFill>
              <a:latin typeface="+mj-lt"/>
              <a:cs typeface="Arial" panose="020B0604020202020204" pitchFamily="34" charset="0"/>
            </a:endParaRPr>
          </a:p>
          <a:p>
            <a:pPr marL="457200" lvl="1" indent="0">
              <a:spcAft>
                <a:spcPts val="600"/>
              </a:spcAft>
              <a:buNone/>
            </a:pPr>
            <a:r>
              <a:rPr lang="en-US" sz="3600" b="1" dirty="0">
                <a:solidFill>
                  <a:schemeClr val="bg1"/>
                </a:solidFill>
                <a:latin typeface="+mj-lt"/>
                <a:cs typeface="Arial" panose="020B0604020202020204" pitchFamily="34" charset="0"/>
              </a:rPr>
              <a:t> </a:t>
            </a:r>
            <a:r>
              <a:rPr lang="en-US" sz="6600" b="1" dirty="0">
                <a:solidFill>
                  <a:schemeClr val="bg1"/>
                </a:solidFill>
                <a:latin typeface="+mj-lt"/>
                <a:hlinkClick r:id="rId4">
                  <a:extLst>
                    <a:ext uri="{A12FA001-AC4F-418D-AE19-62706E023703}">
                      <ahyp:hlinkClr xmlns:ahyp="http://schemas.microsoft.com/office/drawing/2018/hyperlinkcolor" xmlns="" val="tx"/>
                    </a:ext>
                  </a:extLst>
                </a:hlinkClick>
              </a:rPr>
              <a:t>http://qlvbdemo.moj.gov.vn</a:t>
            </a:r>
            <a:endParaRPr lang="en-US" sz="6600" b="1" dirty="0">
              <a:solidFill>
                <a:schemeClr val="bg1"/>
              </a:solidFill>
              <a:latin typeface="+mj-lt"/>
              <a:cs typeface="Arial" panose="020B0604020202020204" pitchFamily="34" charset="0"/>
            </a:endParaRPr>
          </a:p>
          <a:p>
            <a:pPr marL="457200" lvl="1" indent="0">
              <a:spcAft>
                <a:spcPts val="600"/>
              </a:spcAft>
              <a:buNone/>
            </a:pPr>
            <a:endParaRPr lang="en-US" sz="3600" b="1" dirty="0">
              <a:solidFill>
                <a:schemeClr val="bg1"/>
              </a:solidFill>
              <a:latin typeface="+mj-lt"/>
              <a:cs typeface="Arial" panose="020B0604020202020204" pitchFamily="34" charset="0"/>
            </a:endParaRPr>
          </a:p>
          <a:p>
            <a:pPr marL="457200" lvl="1" indent="0">
              <a:spcAft>
                <a:spcPts val="600"/>
              </a:spcAft>
              <a:buNone/>
            </a:pPr>
            <a:r>
              <a:rPr lang="vi-VN" sz="3600" b="1" dirty="0">
                <a:solidFill>
                  <a:schemeClr val="bg1"/>
                </a:solidFill>
                <a:latin typeface="+mj-lt"/>
                <a:cs typeface="Arial" panose="020B0604020202020204" pitchFamily="34" charset="0"/>
              </a:rPr>
              <a:t>2. </a:t>
            </a:r>
            <a:r>
              <a:rPr lang="en-US" sz="3600" b="1" dirty="0" err="1">
                <a:solidFill>
                  <a:schemeClr val="bg1"/>
                </a:solidFill>
                <a:latin typeface="+mj-lt"/>
                <a:cs typeface="Arial" panose="020B0604020202020204" pitchFamily="34" charset="0"/>
              </a:rPr>
              <a:t>Danh</a:t>
            </a:r>
            <a:r>
              <a:rPr lang="en-US" sz="3600" b="1" dirty="0">
                <a:solidFill>
                  <a:schemeClr val="bg1"/>
                </a:solidFill>
                <a:latin typeface="+mj-lt"/>
                <a:cs typeface="Arial" panose="020B0604020202020204" pitchFamily="34" charset="0"/>
              </a:rPr>
              <a:t> </a:t>
            </a:r>
            <a:r>
              <a:rPr lang="en-US" sz="3600" b="1" dirty="0" err="1">
                <a:solidFill>
                  <a:schemeClr val="bg1"/>
                </a:solidFill>
                <a:latin typeface="+mj-lt"/>
                <a:cs typeface="Arial" panose="020B0604020202020204" pitchFamily="34" charset="0"/>
              </a:rPr>
              <a:t>sách</a:t>
            </a:r>
            <a:r>
              <a:rPr lang="en-US" sz="3600" b="1" dirty="0">
                <a:solidFill>
                  <a:schemeClr val="bg1"/>
                </a:solidFill>
                <a:latin typeface="+mj-lt"/>
                <a:cs typeface="Arial" panose="020B0604020202020204" pitchFamily="34" charset="0"/>
              </a:rPr>
              <a:t> </a:t>
            </a:r>
            <a:r>
              <a:rPr lang="en-US" sz="3600" b="1" dirty="0" err="1">
                <a:solidFill>
                  <a:schemeClr val="bg1"/>
                </a:solidFill>
                <a:latin typeface="+mj-lt"/>
                <a:cs typeface="Arial" panose="020B0604020202020204" pitchFamily="34" charset="0"/>
              </a:rPr>
              <a:t>tài</a:t>
            </a:r>
            <a:r>
              <a:rPr lang="en-US" sz="3600" b="1" dirty="0">
                <a:solidFill>
                  <a:schemeClr val="bg1"/>
                </a:solidFill>
                <a:latin typeface="+mj-lt"/>
                <a:cs typeface="Arial" panose="020B0604020202020204" pitchFamily="34" charset="0"/>
              </a:rPr>
              <a:t> khoản</a:t>
            </a:r>
          </a:p>
          <a:p>
            <a:pPr lvl="2">
              <a:spcAft>
                <a:spcPts val="600"/>
              </a:spcAft>
              <a:buFont typeface="Wingdings" panose="05000000000000000000" pitchFamily="2" charset="2"/>
              <a:buChar char="ü"/>
            </a:pPr>
            <a:r>
              <a:rPr lang="en-US" sz="4300" b="1" dirty="0">
                <a:solidFill>
                  <a:schemeClr val="bg1"/>
                </a:solidFill>
                <a:latin typeface="+mj-lt"/>
              </a:rPr>
              <a:t> </a:t>
            </a:r>
            <a:r>
              <a:rPr lang="en-US" sz="4300" b="1" dirty="0" err="1">
                <a:solidFill>
                  <a:schemeClr val="bg1"/>
                </a:solidFill>
                <a:latin typeface="+mj-lt"/>
              </a:rPr>
              <a:t>Vai</a:t>
            </a:r>
            <a:r>
              <a:rPr lang="en-US" sz="4300" b="1" dirty="0">
                <a:solidFill>
                  <a:schemeClr val="bg1"/>
                </a:solidFill>
                <a:latin typeface="+mj-lt"/>
              </a:rPr>
              <a:t> </a:t>
            </a:r>
            <a:r>
              <a:rPr lang="en-US" sz="4300" b="1" dirty="0" err="1">
                <a:solidFill>
                  <a:schemeClr val="bg1"/>
                </a:solidFill>
                <a:latin typeface="+mj-lt"/>
              </a:rPr>
              <a:t>trò</a:t>
            </a:r>
            <a:r>
              <a:rPr lang="en-US" sz="4300" b="1" dirty="0">
                <a:solidFill>
                  <a:schemeClr val="bg1"/>
                </a:solidFill>
                <a:latin typeface="+mj-lt"/>
              </a:rPr>
              <a:t> của </a:t>
            </a:r>
            <a:r>
              <a:rPr lang="en-US" sz="4300" b="1" dirty="0" err="1">
                <a:solidFill>
                  <a:schemeClr val="bg1"/>
                </a:solidFill>
                <a:latin typeface="+mj-lt"/>
              </a:rPr>
              <a:t>văn</a:t>
            </a:r>
            <a:r>
              <a:rPr lang="en-US" sz="4300" b="1" dirty="0">
                <a:solidFill>
                  <a:schemeClr val="bg1"/>
                </a:solidFill>
                <a:latin typeface="+mj-lt"/>
              </a:rPr>
              <a:t> </a:t>
            </a:r>
            <a:r>
              <a:rPr lang="en-US" sz="4300" b="1" dirty="0" err="1">
                <a:solidFill>
                  <a:schemeClr val="bg1"/>
                </a:solidFill>
                <a:latin typeface="+mj-lt"/>
              </a:rPr>
              <a:t>thư</a:t>
            </a:r>
            <a:r>
              <a:rPr lang="en-US" sz="4300" b="1" dirty="0">
                <a:solidFill>
                  <a:schemeClr val="bg1"/>
                </a:solidFill>
                <a:latin typeface="+mj-lt"/>
              </a:rPr>
              <a:t> </a:t>
            </a:r>
            <a:r>
              <a:rPr lang="en-US" sz="4300" b="1" dirty="0" err="1">
                <a:solidFill>
                  <a:schemeClr val="bg1"/>
                </a:solidFill>
                <a:latin typeface="+mj-lt"/>
              </a:rPr>
              <a:t>cục</a:t>
            </a:r>
            <a:r>
              <a:rPr lang="en-US" sz="4300" b="1" dirty="0">
                <a:solidFill>
                  <a:schemeClr val="bg1"/>
                </a:solidFill>
                <a:latin typeface="+mj-lt"/>
              </a:rPr>
              <a:t>: </a:t>
            </a:r>
            <a:r>
              <a:rPr lang="en-US" sz="4300" b="1" dirty="0" err="1">
                <a:solidFill>
                  <a:schemeClr val="bg1"/>
                </a:solidFill>
                <a:latin typeface="+mj-lt"/>
              </a:rPr>
              <a:t>vanthu</a:t>
            </a:r>
            <a:endParaRPr lang="en-US" sz="4300" b="1" dirty="0">
              <a:solidFill>
                <a:schemeClr val="bg1"/>
              </a:solidFill>
              <a:latin typeface="+mj-lt"/>
            </a:endParaRPr>
          </a:p>
          <a:p>
            <a:pPr lvl="2">
              <a:spcAft>
                <a:spcPts val="600"/>
              </a:spcAft>
              <a:buFont typeface="Wingdings" panose="05000000000000000000" pitchFamily="2" charset="2"/>
              <a:buChar char="ü"/>
            </a:pPr>
            <a:r>
              <a:rPr lang="en-US" sz="4300" b="1" dirty="0">
                <a:solidFill>
                  <a:schemeClr val="bg1"/>
                </a:solidFill>
                <a:latin typeface="+mj-lt"/>
              </a:rPr>
              <a:t> </a:t>
            </a:r>
            <a:r>
              <a:rPr lang="en-US" sz="4300" b="1" dirty="0" err="1">
                <a:solidFill>
                  <a:schemeClr val="bg1"/>
                </a:solidFill>
                <a:latin typeface="+mj-lt"/>
              </a:rPr>
              <a:t>Vai</a:t>
            </a:r>
            <a:r>
              <a:rPr lang="en-US" sz="4300" b="1" dirty="0">
                <a:solidFill>
                  <a:schemeClr val="bg1"/>
                </a:solidFill>
                <a:latin typeface="+mj-lt"/>
              </a:rPr>
              <a:t> </a:t>
            </a:r>
            <a:r>
              <a:rPr lang="en-US" sz="4300" b="1" dirty="0" err="1">
                <a:solidFill>
                  <a:schemeClr val="bg1"/>
                </a:solidFill>
                <a:latin typeface="+mj-lt"/>
              </a:rPr>
              <a:t>trò</a:t>
            </a:r>
            <a:r>
              <a:rPr lang="en-US" sz="4300" b="1" dirty="0">
                <a:solidFill>
                  <a:schemeClr val="bg1"/>
                </a:solidFill>
                <a:latin typeface="+mj-lt"/>
              </a:rPr>
              <a:t> của </a:t>
            </a:r>
            <a:r>
              <a:rPr lang="en-US" sz="4300" b="1" dirty="0" err="1">
                <a:solidFill>
                  <a:schemeClr val="bg1"/>
                </a:solidFill>
                <a:latin typeface="+mj-lt"/>
              </a:rPr>
              <a:t>cục</a:t>
            </a:r>
            <a:r>
              <a:rPr lang="en-US" sz="4300" b="1" dirty="0">
                <a:solidFill>
                  <a:schemeClr val="bg1"/>
                </a:solidFill>
                <a:latin typeface="+mj-lt"/>
              </a:rPr>
              <a:t> </a:t>
            </a:r>
            <a:r>
              <a:rPr lang="en-US" sz="4300" b="1" dirty="0" err="1">
                <a:solidFill>
                  <a:schemeClr val="bg1"/>
                </a:solidFill>
                <a:latin typeface="+mj-lt"/>
              </a:rPr>
              <a:t>trường</a:t>
            </a:r>
            <a:r>
              <a:rPr lang="en-US" sz="4300" b="1" dirty="0">
                <a:solidFill>
                  <a:schemeClr val="bg1"/>
                </a:solidFill>
                <a:latin typeface="+mj-lt"/>
              </a:rPr>
              <a:t>: </a:t>
            </a:r>
            <a:r>
              <a:rPr lang="en-US" sz="4300" b="1" dirty="0" err="1">
                <a:solidFill>
                  <a:schemeClr val="bg1"/>
                </a:solidFill>
                <a:latin typeface="+mj-lt"/>
              </a:rPr>
              <a:t>cuctruong</a:t>
            </a:r>
            <a:endParaRPr lang="en-US" sz="4300" b="1" dirty="0">
              <a:solidFill>
                <a:schemeClr val="bg1"/>
              </a:solidFill>
              <a:latin typeface="+mj-lt"/>
            </a:endParaRPr>
          </a:p>
          <a:p>
            <a:pPr lvl="2">
              <a:spcAft>
                <a:spcPts val="600"/>
              </a:spcAft>
              <a:buFont typeface="Wingdings" panose="05000000000000000000" pitchFamily="2" charset="2"/>
              <a:buChar char="ü"/>
            </a:pPr>
            <a:r>
              <a:rPr lang="en-US" sz="4300" b="1" dirty="0">
                <a:solidFill>
                  <a:schemeClr val="bg1"/>
                </a:solidFill>
                <a:latin typeface="+mj-lt"/>
              </a:rPr>
              <a:t> </a:t>
            </a:r>
            <a:r>
              <a:rPr lang="en-US" sz="4300" b="1" dirty="0" err="1">
                <a:solidFill>
                  <a:schemeClr val="bg1"/>
                </a:solidFill>
                <a:latin typeface="+mj-lt"/>
              </a:rPr>
              <a:t>Vai</a:t>
            </a:r>
            <a:r>
              <a:rPr lang="en-US" sz="4300" b="1" dirty="0">
                <a:solidFill>
                  <a:schemeClr val="bg1"/>
                </a:solidFill>
                <a:latin typeface="+mj-lt"/>
              </a:rPr>
              <a:t> </a:t>
            </a:r>
            <a:r>
              <a:rPr lang="en-US" sz="4300" b="1" dirty="0" err="1">
                <a:solidFill>
                  <a:schemeClr val="bg1"/>
                </a:solidFill>
                <a:latin typeface="+mj-lt"/>
              </a:rPr>
              <a:t>trò</a:t>
            </a:r>
            <a:r>
              <a:rPr lang="en-US" sz="4300" b="1" dirty="0">
                <a:solidFill>
                  <a:schemeClr val="bg1"/>
                </a:solidFill>
                <a:latin typeface="+mj-lt"/>
              </a:rPr>
              <a:t> của </a:t>
            </a:r>
            <a:r>
              <a:rPr lang="en-US" sz="4300" b="1" dirty="0" err="1">
                <a:solidFill>
                  <a:schemeClr val="bg1"/>
                </a:solidFill>
                <a:latin typeface="+mj-lt"/>
              </a:rPr>
              <a:t>trưởng</a:t>
            </a:r>
            <a:r>
              <a:rPr lang="en-US" sz="4300" b="1" dirty="0">
                <a:solidFill>
                  <a:schemeClr val="bg1"/>
                </a:solidFill>
                <a:latin typeface="+mj-lt"/>
              </a:rPr>
              <a:t> </a:t>
            </a:r>
            <a:r>
              <a:rPr lang="en-US" sz="4300" b="1" dirty="0" err="1">
                <a:solidFill>
                  <a:schemeClr val="bg1"/>
                </a:solidFill>
                <a:latin typeface="+mj-lt"/>
              </a:rPr>
              <a:t>phòng</a:t>
            </a:r>
            <a:r>
              <a:rPr lang="en-US" sz="4300" b="1" dirty="0">
                <a:solidFill>
                  <a:schemeClr val="bg1"/>
                </a:solidFill>
                <a:latin typeface="+mj-lt"/>
              </a:rPr>
              <a:t>: </a:t>
            </a:r>
            <a:r>
              <a:rPr lang="en-US" sz="4300" b="1" dirty="0" err="1">
                <a:solidFill>
                  <a:schemeClr val="bg1"/>
                </a:solidFill>
                <a:latin typeface="+mj-lt"/>
              </a:rPr>
              <a:t>truongphong</a:t>
            </a:r>
            <a:endParaRPr lang="en-US" sz="4300" b="1" dirty="0">
              <a:solidFill>
                <a:schemeClr val="bg1"/>
              </a:solidFill>
              <a:latin typeface="+mj-lt"/>
            </a:endParaRPr>
          </a:p>
          <a:p>
            <a:pPr lvl="2">
              <a:spcAft>
                <a:spcPts val="600"/>
              </a:spcAft>
              <a:buFont typeface="Wingdings" panose="05000000000000000000" pitchFamily="2" charset="2"/>
              <a:buChar char="ü"/>
            </a:pPr>
            <a:r>
              <a:rPr lang="en-US" sz="4300" b="1" dirty="0">
                <a:solidFill>
                  <a:schemeClr val="bg1"/>
                </a:solidFill>
                <a:latin typeface="+mj-lt"/>
              </a:rPr>
              <a:t> </a:t>
            </a:r>
            <a:r>
              <a:rPr lang="en-US" sz="4300" b="1" dirty="0" err="1">
                <a:solidFill>
                  <a:schemeClr val="bg1"/>
                </a:solidFill>
                <a:latin typeface="+mj-lt"/>
              </a:rPr>
              <a:t>Vai</a:t>
            </a:r>
            <a:r>
              <a:rPr lang="en-US" sz="4300" b="1" dirty="0">
                <a:solidFill>
                  <a:schemeClr val="bg1"/>
                </a:solidFill>
                <a:latin typeface="+mj-lt"/>
              </a:rPr>
              <a:t> </a:t>
            </a:r>
            <a:r>
              <a:rPr lang="en-US" sz="4300" b="1" dirty="0" err="1">
                <a:solidFill>
                  <a:schemeClr val="bg1"/>
                </a:solidFill>
                <a:latin typeface="+mj-lt"/>
              </a:rPr>
              <a:t>trò</a:t>
            </a:r>
            <a:r>
              <a:rPr lang="en-US" sz="4300" b="1" dirty="0">
                <a:solidFill>
                  <a:schemeClr val="bg1"/>
                </a:solidFill>
                <a:latin typeface="+mj-lt"/>
              </a:rPr>
              <a:t> của </a:t>
            </a:r>
            <a:r>
              <a:rPr lang="en-US" sz="4300" b="1" dirty="0" err="1">
                <a:solidFill>
                  <a:schemeClr val="bg1"/>
                </a:solidFill>
                <a:latin typeface="+mj-lt"/>
              </a:rPr>
              <a:t>chuyên</a:t>
            </a:r>
            <a:r>
              <a:rPr lang="en-US" sz="4300" b="1" dirty="0">
                <a:solidFill>
                  <a:schemeClr val="bg1"/>
                </a:solidFill>
                <a:latin typeface="+mj-lt"/>
              </a:rPr>
              <a:t> </a:t>
            </a:r>
            <a:r>
              <a:rPr lang="en-US" sz="4300" b="1" dirty="0" err="1">
                <a:solidFill>
                  <a:schemeClr val="bg1"/>
                </a:solidFill>
                <a:latin typeface="+mj-lt"/>
              </a:rPr>
              <a:t>viên</a:t>
            </a:r>
            <a:r>
              <a:rPr lang="en-US" sz="4300" b="1" dirty="0">
                <a:solidFill>
                  <a:schemeClr val="bg1"/>
                </a:solidFill>
                <a:latin typeface="+mj-lt"/>
              </a:rPr>
              <a:t>: </a:t>
            </a:r>
            <a:r>
              <a:rPr lang="en-US" sz="4300" b="1" dirty="0" err="1">
                <a:solidFill>
                  <a:schemeClr val="bg1"/>
                </a:solidFill>
                <a:latin typeface="+mj-lt"/>
              </a:rPr>
              <a:t>chuyenviennv</a:t>
            </a:r>
            <a:r>
              <a:rPr lang="en-US" sz="4300" b="1" dirty="0">
                <a:solidFill>
                  <a:schemeClr val="bg1"/>
                </a:solidFill>
                <a:latin typeface="+mj-lt"/>
              </a:rPr>
              <a:t>; chuyênviennv1</a:t>
            </a:r>
            <a:endParaRPr lang="vi-VN" sz="4300" b="1" dirty="0">
              <a:solidFill>
                <a:schemeClr val="bg1"/>
              </a:solidFill>
              <a:latin typeface="+mj-lt"/>
            </a:endParaRPr>
          </a:p>
          <a:p>
            <a:pPr marL="742950" lvl="1" indent="-285750">
              <a:spcAft>
                <a:spcPts val="600"/>
              </a:spcAft>
              <a:buFont typeface="Wingdings" panose="05000000000000000000" pitchFamily="2" charset="2"/>
              <a:buChar char="ü"/>
            </a:pPr>
            <a:endParaRPr lang="vi-VN" sz="1800" dirty="0">
              <a:solidFill>
                <a:schemeClr val="bg1"/>
              </a:solidFill>
            </a:endParaRPr>
          </a:p>
          <a:p>
            <a:pPr marL="742950" lvl="1" indent="-285750" algn="just">
              <a:spcAft>
                <a:spcPts val="600"/>
              </a:spcAft>
              <a:buFont typeface="Wingdings" panose="05000000000000000000" pitchFamily="2" charset="2"/>
              <a:buChar char="ü"/>
            </a:pPr>
            <a:endParaRPr lang="en-US" sz="1800" dirty="0">
              <a:solidFill>
                <a:schemeClr val="bg1"/>
              </a:solidFill>
            </a:endParaRPr>
          </a:p>
          <a:p>
            <a:pPr marL="457200" lvl="1" indent="0">
              <a:buNone/>
            </a:pP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5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arn(inVertic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arn(inVertic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arn(inVertical)">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arn(inVertical)">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barn(inVertical)">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5" name="Google Shape;181;p14">
            <a:extLst>
              <a:ext uri="{FF2B5EF4-FFF2-40B4-BE49-F238E27FC236}">
                <a16:creationId xmlns:a16="http://schemas.microsoft.com/office/drawing/2014/main" xmlns="" id="{FDE0FFC7-C5D1-4E12-8A38-F9E9DE415B8E}"/>
              </a:ext>
            </a:extLst>
          </p:cNvPr>
          <p:cNvSpPr txBox="1">
            <a:spLocks/>
          </p:cNvSpPr>
          <p:nvPr/>
        </p:nvSpPr>
        <p:spPr>
          <a:xfrm>
            <a:off x="1456347" y="180743"/>
            <a:ext cx="9088189" cy="6991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2500" dirty="0">
                <a:solidFill>
                  <a:srgbClr val="FF9900"/>
                </a:solidFill>
                <a:latin typeface="Arial" panose="020B0604020202020204" pitchFamily="34" charset="0"/>
                <a:cs typeface="Arial" panose="020B0604020202020204" pitchFamily="34" charset="0"/>
              </a:rPr>
              <a:t>IV. BÀI TẬP THỰC HÀNH (VĂN TH</a:t>
            </a:r>
            <a:r>
              <a:rPr lang="vi-VN" sz="2500" dirty="0">
                <a:solidFill>
                  <a:srgbClr val="FF9900"/>
                </a:solidFill>
                <a:latin typeface="Arial" panose="020B0604020202020204" pitchFamily="34" charset="0"/>
                <a:cs typeface="Arial" panose="020B0604020202020204" pitchFamily="34" charset="0"/>
              </a:rPr>
              <a:t>Ư</a:t>
            </a:r>
            <a:r>
              <a:rPr lang="en-US" sz="2500" dirty="0">
                <a:solidFill>
                  <a:srgbClr val="FF9900"/>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xmlns="" id="{B4B01C51-9F95-4E57-BB40-00FB8D727BF5}"/>
              </a:ext>
            </a:extLst>
          </p:cNvPr>
          <p:cNvSpPr txBox="1"/>
          <p:nvPr/>
        </p:nvSpPr>
        <p:spPr>
          <a:xfrm>
            <a:off x="786789" y="1241724"/>
            <a:ext cx="11405191" cy="2776401"/>
          </a:xfrm>
          <a:prstGeom prst="rect">
            <a:avLst/>
          </a:prstGeom>
          <a:noFill/>
        </p:spPr>
        <p:txBody>
          <a:bodyPr wrap="square" rtlCol="0">
            <a:spAutoFit/>
          </a:bodyPr>
          <a:lstStyle/>
          <a:p>
            <a:pPr>
              <a:lnSpc>
                <a:spcPct val="200000"/>
              </a:lnSpc>
            </a:pPr>
            <a:r>
              <a:rPr lang="en-US" b="1" i="1" dirty="0">
                <a:solidFill>
                  <a:schemeClr val="bg1"/>
                </a:solidFill>
                <a:latin typeface="Arial" panose="020B0604020202020204" pitchFamily="34" charset="0"/>
                <a:cs typeface="Arial" panose="020B0604020202020204" pitchFamily="34" charset="0"/>
              </a:rPr>
              <a:t>1.   </a:t>
            </a:r>
            <a:r>
              <a:rPr lang="en-US" b="1" i="1" dirty="0" err="1">
                <a:solidFill>
                  <a:schemeClr val="bg1"/>
                </a:solidFill>
                <a:latin typeface="Arial" panose="020B0604020202020204" pitchFamily="34" charset="0"/>
                <a:cs typeface="Arial" panose="020B0604020202020204" pitchFamily="34" charset="0"/>
              </a:rPr>
              <a:t>Xử</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lý</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văn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bản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đến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đi</a:t>
            </a:r>
            <a:r>
              <a:rPr lang="en-US" b="1" i="1" dirty="0">
                <a:solidFill>
                  <a:schemeClr val="bg1"/>
                </a:solidFill>
                <a:latin typeface="Arial" panose="020B0604020202020204" pitchFamily="34" charset="0"/>
                <a:cs typeface="Arial" panose="020B0604020202020204" pitchFamily="34" charset="0"/>
              </a:rPr>
              <a:t> của </a:t>
            </a:r>
            <a:r>
              <a:rPr lang="en-US" b="1" i="1" dirty="0" err="1">
                <a:solidFill>
                  <a:schemeClr val="bg1"/>
                </a:solidFill>
                <a:latin typeface="Arial" panose="020B0604020202020204" pitchFamily="34" charset="0"/>
                <a:cs typeface="Arial" panose="020B0604020202020204" pitchFamily="34" charset="0"/>
              </a:rPr>
              <a:t>văn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thư</a:t>
            </a:r>
            <a:r>
              <a:rPr lang="en-US" b="1" i="1" dirty="0">
                <a:solidFill>
                  <a:schemeClr val="bg1"/>
                </a:solidFill>
                <a:latin typeface="Arial" panose="020B0604020202020204" pitchFamily="34" charset="0"/>
                <a:cs typeface="Arial" panose="020B0604020202020204" pitchFamily="34" charset="0"/>
              </a:rPr>
              <a:t>.</a:t>
            </a:r>
          </a:p>
          <a:p>
            <a:pPr marL="342900" indent="-342900">
              <a:lnSpc>
                <a:spcPct val="200000"/>
              </a:lnSpc>
              <a:buFont typeface="Wingdings" panose="05000000000000000000" pitchFamily="2" charset="2"/>
              <a:buChar char="ü"/>
            </a:pPr>
            <a:r>
              <a:rPr lang="en-US" b="1" dirty="0" err="1">
                <a:solidFill>
                  <a:schemeClr val="bg1"/>
                </a:solidFill>
                <a:latin typeface="Arial" panose="020B0604020202020204" pitchFamily="34" charset="0"/>
                <a:cs typeface="Arial" panose="020B0604020202020204" pitchFamily="34" charset="0"/>
              </a:rPr>
              <a:t>Văn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bản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đến</a:t>
            </a:r>
            <a:r>
              <a:rPr lang="en-US" b="1" i="1"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bàn</a:t>
            </a:r>
            <a:r>
              <a:rPr lang="en-US" dirty="0">
                <a:solidFill>
                  <a:schemeClr val="bg1"/>
                </a:solidFill>
                <a:latin typeface="Arial" panose="020B0604020202020204" pitchFamily="34" charset="0"/>
                <a:cs typeface="Arial" panose="020B0604020202020204" pitchFamily="34" charset="0"/>
              </a:rPr>
              <a:t> làm việc của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thư</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mở</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sách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qua </a:t>
            </a:r>
            <a:r>
              <a:rPr lang="en-US" dirty="0" err="1">
                <a:solidFill>
                  <a:schemeClr val="bg1"/>
                </a:solidFill>
                <a:latin typeface="Arial" panose="020B0604020202020204" pitchFamily="34" charset="0"/>
                <a:cs typeface="Arial" panose="020B0604020202020204" pitchFamily="34" charset="0"/>
              </a:rPr>
              <a:t>mạng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chờ</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sổ</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anh</a:t>
            </a:r>
            <a:r>
              <a:rPr lang="en-US" dirty="0">
                <a:solidFill>
                  <a:schemeClr val="bg1"/>
                </a:solidFill>
                <a:latin typeface="Arial" panose="020B0604020202020204" pitchFamily="34" charset="0"/>
                <a:cs typeface="Arial" panose="020B0604020202020204" pitchFamily="34" charset="0"/>
              </a:rPr>
              <a:t> chị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sổ</a:t>
            </a:r>
            <a:r>
              <a:rPr lang="en-US" dirty="0">
                <a:solidFill>
                  <a:schemeClr val="bg1"/>
                </a:solidFill>
                <a:latin typeface="Arial" panose="020B0604020202020204" pitchFamily="34" charset="0"/>
                <a:cs typeface="Arial" panose="020B0604020202020204" pitchFamily="34" charset="0"/>
              </a:rPr>
              <a:t> một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Trong </a:t>
            </a:r>
            <a:r>
              <a:rPr lang="en-US" dirty="0" err="1">
                <a:solidFill>
                  <a:schemeClr val="bg1"/>
                </a:solidFill>
                <a:latin typeface="Arial" panose="020B0604020202020204" pitchFamily="34" charset="0"/>
                <a:cs typeface="Arial" panose="020B0604020202020204" pitchFamily="34" charset="0"/>
              </a:rPr>
              <a:t>khi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sổ</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phân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phối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theo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bút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phê</a:t>
            </a:r>
            <a:r>
              <a:rPr lang="en-US" dirty="0">
                <a:solidFill>
                  <a:schemeClr val="bg1"/>
                </a:solidFill>
                <a:latin typeface="Arial" panose="020B0604020202020204" pitchFamily="34" charset="0"/>
                <a:cs typeface="Arial" panose="020B0604020202020204" pitchFamily="34" charset="0"/>
              </a:rPr>
              <a:t> của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r>
              <a:rPr lang="en-US" dirty="0">
                <a:solidFill>
                  <a:schemeClr val="bg1"/>
                </a:solidFill>
                <a:latin typeface="Arial" panose="020B0604020202020204" pitchFamily="34" charset="0"/>
                <a:cs typeface="Arial" panose="020B0604020202020204" pitchFamily="34" charset="0"/>
              </a:rPr>
              <a:t>.</a:t>
            </a:r>
          </a:p>
          <a:p>
            <a:pPr marL="342900" indent="-342900">
              <a:lnSpc>
                <a:spcPct val="200000"/>
              </a:lnSpc>
              <a:buFont typeface="Wingdings" panose="05000000000000000000" pitchFamily="2" charset="2"/>
              <a:buChar char="ü"/>
            </a:pPr>
            <a:r>
              <a:rPr lang="en-US" b="1" dirty="0" err="1">
                <a:solidFill>
                  <a:schemeClr val="bg1"/>
                </a:solidFill>
                <a:latin typeface="Arial" panose="020B0604020202020204" pitchFamily="34" charset="0"/>
                <a:cs typeface="Arial" panose="020B0604020202020204" pitchFamily="34" charset="0"/>
              </a:rPr>
              <a:t>Văn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bản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đi</a:t>
            </a:r>
            <a:r>
              <a:rPr lang="en-US" b="1" i="1"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bàn</a:t>
            </a:r>
            <a:r>
              <a:rPr lang="en-US" dirty="0">
                <a:solidFill>
                  <a:schemeClr val="bg1"/>
                </a:solidFill>
                <a:latin typeface="Arial" panose="020B0604020202020204" pitchFamily="34" charset="0"/>
                <a:cs typeface="Arial" panose="020B0604020202020204" pitchFamily="34" charset="0"/>
              </a:rPr>
              <a:t> làm việc của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thư</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mở</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sách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chờ</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cấp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và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cấp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một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66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5" name="Google Shape;181;p14">
            <a:extLst>
              <a:ext uri="{FF2B5EF4-FFF2-40B4-BE49-F238E27FC236}">
                <a16:creationId xmlns:a16="http://schemas.microsoft.com/office/drawing/2014/main" xmlns="" id="{FDE0FFC7-C5D1-4E12-8A38-F9E9DE415B8E}"/>
              </a:ext>
            </a:extLst>
          </p:cNvPr>
          <p:cNvSpPr txBox="1">
            <a:spLocks/>
          </p:cNvSpPr>
          <p:nvPr/>
        </p:nvSpPr>
        <p:spPr>
          <a:xfrm>
            <a:off x="1456347" y="180743"/>
            <a:ext cx="9088189" cy="6991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2500" dirty="0">
                <a:solidFill>
                  <a:srgbClr val="FF9900"/>
                </a:solidFill>
                <a:latin typeface="Arial" panose="020B0604020202020204" pitchFamily="34" charset="0"/>
                <a:cs typeface="Arial" panose="020B0604020202020204" pitchFamily="34" charset="0"/>
              </a:rPr>
              <a:t>IV. BÀI TẬP THỰC HÀNH (LÃNH ĐẠO) </a:t>
            </a:r>
          </a:p>
        </p:txBody>
      </p:sp>
      <p:sp>
        <p:nvSpPr>
          <p:cNvPr id="3" name="TextBox 2">
            <a:extLst>
              <a:ext uri="{FF2B5EF4-FFF2-40B4-BE49-F238E27FC236}">
                <a16:creationId xmlns:a16="http://schemas.microsoft.com/office/drawing/2014/main" xmlns="" id="{B4B01C51-9F95-4E57-BB40-00FB8D727BF5}"/>
              </a:ext>
            </a:extLst>
          </p:cNvPr>
          <p:cNvSpPr txBox="1"/>
          <p:nvPr/>
        </p:nvSpPr>
        <p:spPr>
          <a:xfrm>
            <a:off x="786809" y="732438"/>
            <a:ext cx="11405191" cy="3884397"/>
          </a:xfrm>
          <a:prstGeom prst="rect">
            <a:avLst/>
          </a:prstGeom>
          <a:noFill/>
        </p:spPr>
        <p:txBody>
          <a:bodyPr wrap="square" rtlCol="0">
            <a:spAutoFit/>
          </a:bodyPr>
          <a:lstStyle/>
          <a:p>
            <a:pPr marL="342900" indent="-342900">
              <a:lnSpc>
                <a:spcPct val="200000"/>
              </a:lnSpc>
              <a:buAutoNum type="arabicPeriod"/>
            </a:pPr>
            <a:r>
              <a:rPr lang="en-US" b="1" i="1" dirty="0" err="1">
                <a:solidFill>
                  <a:schemeClr val="bg1"/>
                </a:solidFill>
                <a:latin typeface="Arial" panose="020B0604020202020204" pitchFamily="34" charset="0"/>
                <a:cs typeface="Arial" panose="020B0604020202020204" pitchFamily="34" charset="0"/>
              </a:rPr>
              <a:t>Phân</a:t>
            </a:r>
            <a:r>
              <a:rPr lang="en-US" b="1" i="1" dirty="0">
                <a:solidFill>
                  <a:schemeClr val="bg1"/>
                </a:solidFill>
                <a:latin typeface="Arial" panose="020B0604020202020204" pitchFamily="34" charset="0"/>
                <a:cs typeface="Arial" panose="020B0604020202020204" pitchFamily="34" charset="0"/>
              </a:rPr>
              <a:t> công, </a:t>
            </a:r>
            <a:r>
              <a:rPr lang="en-US" b="1" i="1" dirty="0" err="1">
                <a:solidFill>
                  <a:schemeClr val="bg1"/>
                </a:solidFill>
                <a:latin typeface="Arial" panose="020B0604020202020204" pitchFamily="34" charset="0"/>
                <a:cs typeface="Arial" panose="020B0604020202020204" pitchFamily="34" charset="0"/>
              </a:rPr>
              <a:t>xử</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lý</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văn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bản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đến</a:t>
            </a:r>
            <a:endParaRPr lang="en-US" b="1" i="1" dirty="0">
              <a:solidFill>
                <a:schemeClr val="bg1"/>
              </a:solidFill>
              <a:latin typeface="Arial" panose="020B0604020202020204" pitchFamily="34" charset="0"/>
              <a:cs typeface="Arial" panose="020B0604020202020204" pitchFamily="34" charset="0"/>
            </a:endParaRPr>
          </a:p>
          <a:p>
            <a:pPr lvl="1">
              <a:lnSpc>
                <a:spcPct val="200000"/>
              </a:lnSpc>
            </a:pPr>
            <a:r>
              <a:rPr lang="en-US" dirty="0">
                <a:solidFill>
                  <a:schemeClr val="bg1"/>
                </a:solidFill>
                <a:latin typeface="Arial" panose="020B0604020202020204" pitchFamily="34" charset="0"/>
                <a:cs typeface="Arial" panose="020B0604020202020204" pitchFamily="34" charset="0"/>
              </a:rPr>
              <a:t>1.1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nhập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bút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phê</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kiến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đến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chưa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xử</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lý</a:t>
            </a:r>
            <a:endParaRPr lang="en-US" dirty="0">
              <a:solidFill>
                <a:schemeClr val="bg1"/>
              </a:solidFill>
              <a:latin typeface="Arial" panose="020B0604020202020204" pitchFamily="34" charset="0"/>
              <a:cs typeface="Arial" panose="020B0604020202020204" pitchFamily="34" charset="0"/>
            </a:endParaRPr>
          </a:p>
          <a:p>
            <a:pPr lvl="1">
              <a:lnSpc>
                <a:spcPct val="200000"/>
              </a:lnSpc>
            </a:pPr>
            <a:r>
              <a:rPr lang="en-US" dirty="0">
                <a:solidFill>
                  <a:schemeClr val="bg1"/>
                </a:solidFill>
                <a:latin typeface="Arial" panose="020B0604020202020204" pitchFamily="34" charset="0"/>
                <a:cs typeface="Arial" panose="020B0604020202020204" pitchFamily="34" charset="0"/>
              </a:rPr>
              <a:t>1.2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cục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phân</a:t>
            </a:r>
            <a:r>
              <a:rPr lang="en-US" dirty="0">
                <a:solidFill>
                  <a:schemeClr val="bg1"/>
                </a:solidFill>
                <a:latin typeface="Arial" panose="020B0604020202020204" pitchFamily="34" charset="0"/>
                <a:cs typeface="Arial" panose="020B0604020202020204" pitchFamily="34" charset="0"/>
              </a:rPr>
              <a:t> công </a:t>
            </a:r>
            <a:r>
              <a:rPr lang="en-US" dirty="0" err="1">
                <a:solidFill>
                  <a:schemeClr val="bg1"/>
                </a:solidFill>
                <a:latin typeface="Arial" panose="020B0604020202020204" pitchFamily="34" charset="0"/>
                <a:cs typeface="Arial" panose="020B0604020202020204" pitchFamily="34" charset="0"/>
              </a:rPr>
              <a:t>xử</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phòng</a:t>
            </a:r>
            <a:r>
              <a:rPr lang="en-US" dirty="0">
                <a:solidFill>
                  <a:schemeClr val="bg1"/>
                </a:solidFill>
                <a:latin typeface="Arial" panose="020B0604020202020204" pitchFamily="34" charset="0"/>
                <a:cs typeface="Arial" panose="020B0604020202020204" pitchFamily="34" charset="0"/>
              </a:rPr>
              <a:t> ban</a:t>
            </a:r>
          </a:p>
          <a:p>
            <a:pPr>
              <a:lnSpc>
                <a:spcPct val="200000"/>
              </a:lnSpc>
            </a:pPr>
            <a:r>
              <a:rPr lang="en-US" b="1" i="1" dirty="0">
                <a:solidFill>
                  <a:schemeClr val="bg1"/>
                </a:solidFill>
                <a:latin typeface="Arial" panose="020B0604020202020204" pitchFamily="34" charset="0"/>
                <a:cs typeface="Arial" panose="020B0604020202020204" pitchFamily="34" charset="0"/>
              </a:rPr>
              <a:t>2. </a:t>
            </a:r>
            <a:r>
              <a:rPr lang="en-US" b="1" i="1" dirty="0" err="1">
                <a:solidFill>
                  <a:schemeClr val="bg1"/>
                </a:solidFill>
                <a:latin typeface="Arial" panose="020B0604020202020204" pitchFamily="34" charset="0"/>
                <a:cs typeface="Arial" panose="020B0604020202020204" pitchFamily="34" charset="0"/>
              </a:rPr>
              <a:t>Xử</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lý</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văn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bản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dự</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thảo</a:t>
            </a:r>
            <a:r>
              <a:rPr lang="en-US" b="1" i="1" dirty="0">
                <a:solidFill>
                  <a:schemeClr val="bg1"/>
                </a:solidFill>
                <a:latin typeface="Arial" panose="020B0604020202020204" pitchFamily="34" charset="0"/>
                <a:cs typeface="Arial" panose="020B0604020202020204" pitchFamily="34" charset="0"/>
              </a:rPr>
              <a:t> – </a:t>
            </a:r>
            <a:r>
              <a:rPr lang="en-US" b="1" i="1" dirty="0" err="1">
                <a:solidFill>
                  <a:schemeClr val="bg1"/>
                </a:solidFill>
                <a:latin typeface="Arial" panose="020B0604020202020204" pitchFamily="34" charset="0"/>
                <a:cs typeface="Arial" panose="020B0604020202020204" pitchFamily="34" charset="0"/>
              </a:rPr>
              <a:t>phiếu</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trình</a:t>
            </a:r>
            <a:endParaRPr lang="en-US" b="1" i="1" dirty="0">
              <a:solidFill>
                <a:schemeClr val="bg1"/>
              </a:solidFill>
              <a:latin typeface="Arial" panose="020B0604020202020204" pitchFamily="34" charset="0"/>
              <a:cs typeface="Arial" panose="020B0604020202020204" pitchFamily="34" charset="0"/>
            </a:endParaRPr>
          </a:p>
          <a:p>
            <a:pPr lvl="1">
              <a:lnSpc>
                <a:spcPct val="200000"/>
              </a:lnSpc>
            </a:pPr>
            <a:r>
              <a:rPr lang="en-US" dirty="0">
                <a:solidFill>
                  <a:schemeClr val="bg1"/>
                </a:solidFill>
                <a:latin typeface="Arial" panose="020B0604020202020204" pitchFamily="34" charset="0"/>
                <a:cs typeface="Arial" panose="020B0604020202020204" pitchFamily="34" charset="0"/>
              </a:rPr>
              <a:t>1.1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nhập</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kiến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thảo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đang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xin</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kiến</a:t>
            </a:r>
            <a:r>
              <a:rPr lang="en-US" dirty="0">
                <a:solidFill>
                  <a:schemeClr val="bg1"/>
                </a:solidFill>
                <a:latin typeface="Arial" panose="020B0604020202020204" pitchFamily="34" charset="0"/>
                <a:cs typeface="Arial" panose="020B0604020202020204" pitchFamily="34" charset="0"/>
              </a:rPr>
              <a:t> </a:t>
            </a:r>
          </a:p>
          <a:p>
            <a:pPr lvl="1">
              <a:lnSpc>
                <a:spcPct val="200000"/>
              </a:lnSpc>
            </a:pPr>
            <a:r>
              <a:rPr lang="en-US" dirty="0">
                <a:solidFill>
                  <a:schemeClr val="bg1"/>
                </a:solidFill>
                <a:latin typeface="Arial" panose="020B0604020202020204" pitchFamily="34" charset="0"/>
                <a:cs typeface="Arial" panose="020B0604020202020204" pitchFamily="34" charset="0"/>
              </a:rPr>
              <a:t>1.2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và </a:t>
            </a:r>
            <a:r>
              <a:rPr lang="en-US" dirty="0" err="1">
                <a:solidFill>
                  <a:schemeClr val="bg1"/>
                </a:solidFill>
                <a:latin typeface="Arial" panose="020B0604020202020204" pitchFamily="34" charset="0"/>
                <a:cs typeface="Arial" panose="020B0604020202020204" pitchFamily="34" charset="0"/>
              </a:rPr>
              <a:t>chuyển</a:t>
            </a:r>
            <a:r>
              <a:rPr lang="en-US" dirty="0">
                <a:solidFill>
                  <a:schemeClr val="bg1"/>
                </a:solidFill>
                <a:latin typeface="Arial" panose="020B0604020202020204" pitchFamily="34" charset="0"/>
                <a:cs typeface="Arial" panose="020B0604020202020204" pitchFamily="34" charset="0"/>
              </a:rPr>
              <a:t> phát </a:t>
            </a:r>
            <a:r>
              <a:rPr lang="en-US" dirty="0" err="1">
                <a:solidFill>
                  <a:schemeClr val="bg1"/>
                </a:solidFill>
                <a:latin typeface="Arial" panose="020B0604020202020204" pitchFamily="34" charset="0"/>
                <a:cs typeface="Arial" panose="020B0604020202020204" pitchFamily="34" charset="0"/>
              </a:rPr>
              <a:t>hành</a:t>
            </a:r>
            <a:r>
              <a:rPr lang="en-US" dirty="0">
                <a:solidFill>
                  <a:schemeClr val="bg1"/>
                </a:solidFill>
                <a:latin typeface="Arial" panose="020B0604020202020204" pitchFamily="34" charset="0"/>
                <a:cs typeface="Arial" panose="020B0604020202020204" pitchFamily="34" charset="0"/>
              </a:rPr>
              <a:t> ra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thư</a:t>
            </a:r>
            <a:endParaRPr lang="en-US" dirty="0">
              <a:solidFill>
                <a:schemeClr val="bg1"/>
              </a:solidFill>
              <a:latin typeface="Arial" panose="020B0604020202020204" pitchFamily="34" charset="0"/>
              <a:cs typeface="Arial" panose="020B0604020202020204" pitchFamily="34" charset="0"/>
            </a:endParaRPr>
          </a:p>
          <a:p>
            <a:pPr lvl="1">
              <a:lnSpc>
                <a:spcPct val="200000"/>
              </a:lnSpc>
            </a:pPr>
            <a:r>
              <a:rPr lang="en-US" dirty="0">
                <a:solidFill>
                  <a:schemeClr val="bg1"/>
                </a:solidFill>
                <a:latin typeface="Arial" panose="020B0604020202020204" pitchFamily="34" charset="0"/>
                <a:cs typeface="Arial" panose="020B0604020202020204" pitchFamily="34" charset="0"/>
              </a:rPr>
              <a:t>1.3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trả</a:t>
            </a:r>
            <a:r>
              <a:rPr lang="en-US" dirty="0">
                <a:solidFill>
                  <a:schemeClr val="bg1"/>
                </a:solidFill>
                <a:latin typeface="Arial" panose="020B0604020202020204" pitchFamily="34" charset="0"/>
                <a:cs typeface="Arial" panose="020B0604020202020204" pitchFamily="34" charset="0"/>
              </a:rPr>
              <a:t> về </a:t>
            </a:r>
            <a:r>
              <a:rPr lang="en-US" dirty="0" err="1">
                <a:solidFill>
                  <a:schemeClr val="bg1"/>
                </a:solidFill>
                <a:latin typeface="Arial" panose="020B0604020202020204" pitchFamily="34" charset="0"/>
                <a:cs typeface="Arial" panose="020B0604020202020204" pitchFamily="34" charset="0"/>
              </a:rPr>
              <a:t>dự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thảo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chuyên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viên</a:t>
            </a:r>
            <a:r>
              <a:rPr lang="en-US" dirty="0">
                <a:solidFill>
                  <a:schemeClr val="bg1"/>
                </a:solidFill>
                <a:latin typeface="Arial" panose="020B0604020202020204" pitchFamily="34" charset="0"/>
                <a:cs typeface="Arial" panose="020B0604020202020204" pitchFamily="34" charset="0"/>
              </a:rPr>
              <a:t> làm lại</a:t>
            </a:r>
          </a:p>
        </p:txBody>
      </p:sp>
    </p:spTree>
    <p:extLst>
      <p:ext uri="{BB962C8B-B14F-4D97-AF65-F5344CB8AC3E}">
        <p14:creationId xmlns:p14="http://schemas.microsoft.com/office/powerpoint/2010/main" val="352124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5" name="Google Shape;181;p14">
            <a:extLst>
              <a:ext uri="{FF2B5EF4-FFF2-40B4-BE49-F238E27FC236}">
                <a16:creationId xmlns:a16="http://schemas.microsoft.com/office/drawing/2014/main" xmlns="" id="{FDE0FFC7-C5D1-4E12-8A38-F9E9DE415B8E}"/>
              </a:ext>
            </a:extLst>
          </p:cNvPr>
          <p:cNvSpPr txBox="1">
            <a:spLocks/>
          </p:cNvSpPr>
          <p:nvPr/>
        </p:nvSpPr>
        <p:spPr>
          <a:xfrm>
            <a:off x="1456347" y="180743"/>
            <a:ext cx="8185364" cy="6991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2500" dirty="0">
                <a:solidFill>
                  <a:srgbClr val="FF9900"/>
                </a:solidFill>
                <a:latin typeface="Arial" panose="020B0604020202020204" pitchFamily="34" charset="0"/>
                <a:cs typeface="Arial" panose="020B0604020202020204" pitchFamily="34" charset="0"/>
              </a:rPr>
              <a:t>IV. BÀI TẬP THỰC HÀNH (CHUYÊN VIÊN) </a:t>
            </a:r>
          </a:p>
        </p:txBody>
      </p:sp>
      <p:sp>
        <p:nvSpPr>
          <p:cNvPr id="3" name="TextBox 2">
            <a:extLst>
              <a:ext uri="{FF2B5EF4-FFF2-40B4-BE49-F238E27FC236}">
                <a16:creationId xmlns:a16="http://schemas.microsoft.com/office/drawing/2014/main" xmlns="" id="{B4B01C51-9F95-4E57-BB40-00FB8D727BF5}"/>
              </a:ext>
            </a:extLst>
          </p:cNvPr>
          <p:cNvSpPr txBox="1"/>
          <p:nvPr/>
        </p:nvSpPr>
        <p:spPr>
          <a:xfrm>
            <a:off x="786809" y="732438"/>
            <a:ext cx="11405191" cy="4992392"/>
          </a:xfrm>
          <a:prstGeom prst="rect">
            <a:avLst/>
          </a:prstGeom>
          <a:noFill/>
        </p:spPr>
        <p:txBody>
          <a:bodyPr wrap="square" rtlCol="0">
            <a:spAutoFit/>
          </a:bodyPr>
          <a:lstStyle/>
          <a:p>
            <a:pPr marL="342900" indent="-342900">
              <a:lnSpc>
                <a:spcPct val="200000"/>
              </a:lnSpc>
              <a:buAutoNum type="arabicPeriod"/>
            </a:pPr>
            <a:r>
              <a:rPr lang="en-US" b="1" i="1" dirty="0" err="1">
                <a:solidFill>
                  <a:schemeClr val="bg1"/>
                </a:solidFill>
                <a:latin typeface="Arial" panose="020B0604020202020204" pitchFamily="34" charset="0"/>
                <a:cs typeface="Arial" panose="020B0604020202020204" pitchFamily="34" charset="0"/>
              </a:rPr>
              <a:t>Xử</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lý</a:t>
            </a:r>
            <a:r>
              <a:rPr lang="en-US" b="1" i="1" dirty="0">
                <a:solidFill>
                  <a:schemeClr val="bg1"/>
                </a:solidFill>
                <a:latin typeface="Arial" panose="020B0604020202020204" pitchFamily="34" charset="0"/>
                <a:cs typeface="Arial" panose="020B0604020202020204" pitchFamily="34" charset="0"/>
              </a:rPr>
              <a:t> công </a:t>
            </a:r>
            <a:r>
              <a:rPr lang="en-US" b="1" i="1" dirty="0" err="1">
                <a:solidFill>
                  <a:schemeClr val="bg1"/>
                </a:solidFill>
                <a:latin typeface="Arial" panose="020B0604020202020204" pitchFamily="34" charset="0"/>
                <a:cs typeface="Arial" panose="020B0604020202020204" pitchFamily="34" charset="0"/>
              </a:rPr>
              <a:t>viêc</a:t>
            </a:r>
            <a:endParaRPr lang="en-US" b="1" i="1" dirty="0">
              <a:solidFill>
                <a:schemeClr val="bg1"/>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r>
              <a:rPr lang="en-US" b="1" dirty="0">
                <a:solidFill>
                  <a:schemeClr val="bg1"/>
                </a:solidFill>
                <a:latin typeface="Arial" panose="020B0604020202020204" pitchFamily="34" charset="0"/>
                <a:cs typeface="Arial" panose="020B0604020202020204" pitchFamily="34" charset="0"/>
              </a:rPr>
              <a:t>1.1 </a:t>
            </a:r>
            <a:r>
              <a:rPr lang="en-US" dirty="0" err="1">
                <a:solidFill>
                  <a:schemeClr val="bg1"/>
                </a:solidFill>
                <a:latin typeface="Arial" panose="020B0604020202020204" pitchFamily="34" charset="0"/>
                <a:cs typeface="Arial" panose="020B0604020202020204" pitchFamily="34" charset="0"/>
              </a:rPr>
              <a:t>Trên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bàn</a:t>
            </a:r>
            <a:r>
              <a:rPr lang="en-US" dirty="0">
                <a:solidFill>
                  <a:schemeClr val="bg1"/>
                </a:solidFill>
                <a:latin typeface="Arial" panose="020B0604020202020204" pitchFamily="34" charset="0"/>
                <a:cs typeface="Arial" panose="020B0604020202020204" pitchFamily="34" charset="0"/>
              </a:rPr>
              <a:t> làm việc </a:t>
            </a:r>
            <a:r>
              <a:rPr lang="en-US" dirty="0" err="1">
                <a:solidFill>
                  <a:schemeClr val="bg1"/>
                </a:solidFill>
                <a:latin typeface="Arial" panose="020B0604020202020204" pitchFamily="34" charset="0"/>
                <a:cs typeface="Arial" panose="020B0604020202020204" pitchFamily="34" charset="0"/>
              </a:rPr>
              <a:t>anh</a:t>
            </a:r>
            <a:r>
              <a:rPr lang="en-US" dirty="0">
                <a:solidFill>
                  <a:schemeClr val="bg1"/>
                </a:solidFill>
                <a:latin typeface="Arial" panose="020B0604020202020204" pitchFamily="34" charset="0"/>
                <a:cs typeface="Arial" panose="020B0604020202020204" pitchFamily="34" charset="0"/>
              </a:rPr>
              <a:t> chị </a:t>
            </a:r>
            <a:r>
              <a:rPr lang="en-US" dirty="0" err="1">
                <a:solidFill>
                  <a:schemeClr val="bg1"/>
                </a:solidFill>
                <a:latin typeface="Arial" panose="020B0604020202020204" pitchFamily="34" charset="0"/>
                <a:cs typeface="Arial" panose="020B0604020202020204" pitchFamily="34" charset="0"/>
              </a:rPr>
              <a:t>hãy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mở</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sách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chưa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xử</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lý</a:t>
            </a:r>
            <a:endParaRPr lang="en-US" dirty="0">
              <a:solidFill>
                <a:schemeClr val="bg1"/>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r>
              <a:rPr lang="en-US" b="1" dirty="0">
                <a:solidFill>
                  <a:schemeClr val="bg1"/>
                </a:solidFill>
                <a:latin typeface="Arial" panose="020B0604020202020204" pitchFamily="34" charset="0"/>
                <a:cs typeface="Arial" panose="020B0604020202020204" pitchFamily="34" charset="0"/>
              </a:rPr>
              <a:t>1. 2: </a:t>
            </a:r>
            <a:r>
              <a:rPr lang="en-US" dirty="0" err="1">
                <a:solidFill>
                  <a:schemeClr val="bg1"/>
                </a:solidFill>
                <a:latin typeface="Arial" panose="020B0604020202020204" pitchFamily="34" charset="0"/>
                <a:cs typeface="Arial" panose="020B0604020202020204" pitchFamily="34" charset="0"/>
              </a:rPr>
              <a:t>Trên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sách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chưa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xử</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anh</a:t>
            </a:r>
            <a:r>
              <a:rPr lang="en-US" dirty="0">
                <a:solidFill>
                  <a:schemeClr val="bg1"/>
                </a:solidFill>
                <a:latin typeface="Arial" panose="020B0604020202020204" pitchFamily="34" charset="0"/>
                <a:cs typeface="Arial" panose="020B0604020202020204" pitchFamily="34" charset="0"/>
              </a:rPr>
              <a:t> chị </a:t>
            </a:r>
            <a:r>
              <a:rPr lang="en-US" dirty="0" err="1">
                <a:solidFill>
                  <a:schemeClr val="bg1"/>
                </a:solidFill>
                <a:latin typeface="Arial" panose="020B0604020202020204" pitchFamily="34" charset="0"/>
                <a:cs typeface="Arial" panose="020B0604020202020204" pitchFamily="34" charset="0"/>
              </a:rPr>
              <a:t>trưởng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phòng</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phó</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phòng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hãy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giao</a:t>
            </a:r>
            <a:r>
              <a:rPr lang="en-US" dirty="0">
                <a:solidFill>
                  <a:schemeClr val="bg1"/>
                </a:solidFill>
                <a:latin typeface="Arial" panose="020B0604020202020204" pitchFamily="34" charset="0"/>
                <a:cs typeface="Arial" panose="020B0604020202020204" pitchFamily="34" charset="0"/>
              </a:rPr>
              <a:t> công việc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các  </a:t>
            </a:r>
            <a:r>
              <a:rPr lang="en-US" dirty="0" err="1">
                <a:solidFill>
                  <a:schemeClr val="bg1"/>
                </a:solidFill>
                <a:latin typeface="Arial" panose="020B0604020202020204" pitchFamily="34" charset="0"/>
                <a:cs typeface="Arial" panose="020B0604020202020204" pitchFamily="34" charset="0"/>
              </a:rPr>
              <a:t>cán</a:t>
            </a:r>
            <a:r>
              <a:rPr lang="en-US" dirty="0">
                <a:solidFill>
                  <a:schemeClr val="bg1"/>
                </a:solidFill>
                <a:latin typeface="Arial" panose="020B0604020202020204" pitchFamily="34" charset="0"/>
                <a:cs typeface="Arial" panose="020B0604020202020204" pitchFamily="34" charset="0"/>
              </a:rPr>
              <a:t> bộ </a:t>
            </a:r>
            <a:r>
              <a:rPr lang="en-US" dirty="0" err="1">
                <a:solidFill>
                  <a:schemeClr val="bg1"/>
                </a:solidFill>
                <a:latin typeface="Arial" panose="020B0604020202020204" pitchFamily="34" charset="0"/>
                <a:cs typeface="Arial" panose="020B0604020202020204" pitchFamily="34" charset="0"/>
              </a:rPr>
              <a:t>cấp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dưới</a:t>
            </a:r>
            <a:endParaRPr lang="en-US" dirty="0">
              <a:solidFill>
                <a:schemeClr val="bg1"/>
              </a:solidFill>
            </a:endParaRPr>
          </a:p>
          <a:p>
            <a:pPr marL="285750" indent="-285750">
              <a:lnSpc>
                <a:spcPct val="200000"/>
              </a:lnSpc>
              <a:buFont typeface="Wingdings" panose="05000000000000000000" pitchFamily="2" charset="2"/>
              <a:buChar char="ü"/>
            </a:pPr>
            <a:r>
              <a:rPr lang="en-US" b="1" dirty="0">
                <a:solidFill>
                  <a:schemeClr val="bg1"/>
                </a:solidFill>
                <a:latin typeface="Arial" panose="020B0604020202020204" pitchFamily="34" charset="0"/>
                <a:cs typeface="Arial" panose="020B0604020202020204" pitchFamily="34" charset="0"/>
              </a:rPr>
              <a:t>1.3: </a:t>
            </a:r>
            <a:r>
              <a:rPr lang="en-US" dirty="0" err="1">
                <a:solidFill>
                  <a:schemeClr val="bg1"/>
                </a:solidFill>
                <a:latin typeface="Arial" panose="020B0604020202020204" pitchFamily="34" charset="0"/>
                <a:cs typeface="Arial" panose="020B0604020202020204" pitchFamily="34" charset="0"/>
              </a:rPr>
              <a:t>Trên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sách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chưa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xử</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lý</a:t>
            </a:r>
            <a:r>
              <a:rPr lang="en-US" b="1"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anh</a:t>
            </a:r>
            <a:r>
              <a:rPr lang="en-US" dirty="0">
                <a:solidFill>
                  <a:schemeClr val="bg1"/>
                </a:solidFill>
                <a:latin typeface="Arial" panose="020B0604020202020204" pitchFamily="34" charset="0"/>
                <a:cs typeface="Arial" panose="020B0604020202020204" pitchFamily="34" charset="0"/>
              </a:rPr>
              <a:t> chị </a:t>
            </a:r>
            <a:r>
              <a:rPr lang="en-US" dirty="0" err="1">
                <a:solidFill>
                  <a:schemeClr val="bg1"/>
                </a:solidFill>
                <a:latin typeface="Arial" panose="020B0604020202020204" pitchFamily="34" charset="0"/>
                <a:cs typeface="Arial" panose="020B0604020202020204" pitchFamily="34" charset="0"/>
              </a:rPr>
              <a:t>hãy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kết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thúc</a:t>
            </a:r>
            <a:r>
              <a:rPr lang="en-US"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endParaRPr lang="en-US" b="1" i="1" dirty="0">
              <a:solidFill>
                <a:schemeClr val="bg1"/>
              </a:solidFill>
              <a:latin typeface="Arial" panose="020B0604020202020204" pitchFamily="34" charset="0"/>
              <a:cs typeface="Arial" panose="020B0604020202020204" pitchFamily="34" charset="0"/>
            </a:endParaRPr>
          </a:p>
          <a:p>
            <a:pPr>
              <a:lnSpc>
                <a:spcPct val="200000"/>
              </a:lnSpc>
            </a:pPr>
            <a:endParaRPr lang="en-US" dirty="0">
              <a:solidFill>
                <a:schemeClr val="bg1"/>
              </a:solidFill>
              <a:latin typeface="Arial" panose="020B0604020202020204" pitchFamily="34" charset="0"/>
              <a:cs typeface="Arial" panose="020B0604020202020204" pitchFamily="34" charset="0"/>
            </a:endParaRPr>
          </a:p>
          <a:p>
            <a:pPr>
              <a:lnSpc>
                <a:spcPct val="200000"/>
              </a:lnSpc>
            </a:pPr>
            <a:endParaRPr lang="en-US" dirty="0">
              <a:solidFill>
                <a:schemeClr val="bg1"/>
              </a:solidFill>
              <a:latin typeface="Arial" panose="020B0604020202020204" pitchFamily="34" charset="0"/>
              <a:cs typeface="Arial" panose="020B0604020202020204" pitchFamily="34" charset="0"/>
            </a:endParaRPr>
          </a:p>
          <a:p>
            <a:pPr lvl="1">
              <a:lnSpc>
                <a:spcPct val="200000"/>
              </a:lnSpc>
            </a:pPr>
            <a:endParaRPr lang="en-US" dirty="0">
              <a:solidFill>
                <a:schemeClr val="bg1"/>
              </a:solidFill>
              <a:latin typeface="Arial" panose="020B0604020202020204" pitchFamily="34" charset="0"/>
              <a:cs typeface="Arial" panose="020B0604020202020204" pitchFamily="34" charset="0"/>
            </a:endParaRPr>
          </a:p>
          <a:p>
            <a:pPr lvl="1">
              <a:lnSpc>
                <a:spcPct val="200000"/>
              </a:lnSpc>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34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Rectangle 1"/>
          <p:cNvSpPr/>
          <p:nvPr/>
        </p:nvSpPr>
        <p:spPr>
          <a:xfrm>
            <a:off x="623257" y="1280270"/>
            <a:ext cx="10945505" cy="2222403"/>
          </a:xfrm>
          <a:prstGeom prst="rect">
            <a:avLst/>
          </a:prstGeom>
        </p:spPr>
        <p:txBody>
          <a:bodyPr wrap="square">
            <a:spAutoFit/>
          </a:bodyPr>
          <a:lstStyle/>
          <a:p>
            <a:pPr>
              <a:lnSpc>
                <a:spcPct val="200000"/>
              </a:lnSpc>
            </a:pPr>
            <a:r>
              <a:rPr lang="en-US" b="1" i="1" dirty="0">
                <a:solidFill>
                  <a:schemeClr val="bg1"/>
                </a:solidFill>
                <a:latin typeface="Arial" panose="020B0604020202020204" pitchFamily="34" charset="0"/>
                <a:cs typeface="Arial" panose="020B0604020202020204" pitchFamily="34" charset="0"/>
              </a:rPr>
              <a:t>2. </a:t>
            </a:r>
            <a:r>
              <a:rPr lang="en-US" b="1" i="1" dirty="0" err="1">
                <a:solidFill>
                  <a:schemeClr val="bg1"/>
                </a:solidFill>
                <a:latin typeface="Arial" panose="020B0604020202020204" pitchFamily="34" charset="0"/>
                <a:cs typeface="Arial" panose="020B0604020202020204" pitchFamily="34" charset="0"/>
              </a:rPr>
              <a:t>Xử</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lý</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văn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bản</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dự</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thảo</a:t>
            </a:r>
            <a:r>
              <a:rPr lang="en-US" b="1" i="1" dirty="0">
                <a:solidFill>
                  <a:schemeClr val="bg1"/>
                </a:solidFill>
                <a:latin typeface="Arial" panose="020B0604020202020204" pitchFamily="34" charset="0"/>
                <a:cs typeface="Arial" panose="020B0604020202020204" pitchFamily="34" charset="0"/>
              </a:rPr>
              <a:t> / </a:t>
            </a:r>
            <a:r>
              <a:rPr lang="en-US" b="1" i="1" dirty="0" err="1">
                <a:solidFill>
                  <a:schemeClr val="bg1"/>
                </a:solidFill>
                <a:latin typeface="Arial" panose="020B0604020202020204" pitchFamily="34" charset="0"/>
                <a:cs typeface="Arial" panose="020B0604020202020204" pitchFamily="34" charset="0"/>
              </a:rPr>
              <a:t>phiếu</a:t>
            </a:r>
            <a:r>
              <a:rPr lang="en-US" b="1" i="1" dirty="0">
                <a:solidFill>
                  <a:schemeClr val="bg1"/>
                </a:solidFill>
                <a:latin typeface="Arial" panose="020B0604020202020204" pitchFamily="34" charset="0"/>
                <a:cs typeface="Arial" panose="020B0604020202020204" pitchFamily="34" charset="0"/>
              </a:rPr>
              <a:t> </a:t>
            </a:r>
            <a:r>
              <a:rPr lang="en-US" b="1" i="1" dirty="0" err="1">
                <a:solidFill>
                  <a:schemeClr val="bg1"/>
                </a:solidFill>
                <a:latin typeface="Arial" panose="020B0604020202020204" pitchFamily="34" charset="0"/>
                <a:cs typeface="Arial" panose="020B0604020202020204" pitchFamily="34" charset="0"/>
              </a:rPr>
              <a:t>trình</a:t>
            </a:r>
            <a:endParaRPr lang="en-US" b="1" i="1" dirty="0">
              <a:solidFill>
                <a:schemeClr val="bg1"/>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Anh chị </a:t>
            </a:r>
            <a:r>
              <a:rPr lang="en-US" dirty="0" err="1">
                <a:solidFill>
                  <a:schemeClr val="bg1"/>
                </a:solidFill>
                <a:latin typeface="Arial" panose="020B0604020202020204" pitchFamily="34" charset="0"/>
                <a:cs typeface="Arial" panose="020B0604020202020204" pitchFamily="34" charset="0"/>
              </a:rPr>
              <a:t>hãy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tạo 1 </a:t>
            </a:r>
            <a:r>
              <a:rPr lang="en-US" dirty="0" err="1">
                <a:solidFill>
                  <a:schemeClr val="bg1"/>
                </a:solidFill>
                <a:latin typeface="Arial" panose="020B0604020202020204" pitchFamily="34" charset="0"/>
                <a:cs typeface="Arial" panose="020B0604020202020204" pitchFamily="34" charset="0"/>
              </a:rPr>
              <a:t>dự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thảo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xin</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kiến</a:t>
            </a:r>
            <a:r>
              <a:rPr lang="en-US" dirty="0">
                <a:solidFill>
                  <a:schemeClr val="bg1"/>
                </a:solidFill>
                <a:latin typeface="Arial" panose="020B0604020202020204" pitchFamily="34" charset="0"/>
                <a:cs typeface="Arial" panose="020B0604020202020204" pitchFamily="34" charset="0"/>
              </a:rPr>
              <a:t> tr</a:t>
            </a:r>
            <a:r>
              <a:rPr lang="vi-VN" dirty="0">
                <a:solidFill>
                  <a:schemeClr val="bg1"/>
                </a:solidFill>
                <a:latin typeface="Arial" panose="020B0604020202020204" pitchFamily="34" charset="0"/>
                <a:cs typeface="Arial" panose="020B0604020202020204" pitchFamily="34" charset="0"/>
              </a:rPr>
              <a:t>ư</a:t>
            </a:r>
            <a:r>
              <a:rPr lang="en-US" dirty="0" err="1">
                <a:solidFill>
                  <a:schemeClr val="bg1"/>
                </a:solidFill>
                <a:latin typeface="Arial" panose="020B0604020202020204" pitchFamily="34" charset="0"/>
                <a:cs typeface="Arial" panose="020B0604020202020204" pitchFamily="34" charset="0"/>
              </a:rPr>
              <a:t>ởng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phòng</a:t>
            </a:r>
            <a:endParaRPr lang="en-US" b="1" dirty="0">
              <a:solidFill>
                <a:schemeClr val="bg1"/>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r>
              <a:rPr lang="en-US" b="1" dirty="0">
                <a:solidFill>
                  <a:schemeClr val="bg1"/>
                </a:solidFill>
                <a:latin typeface="Arial" panose="020B0604020202020204" pitchFamily="34" charset="0"/>
                <a:cs typeface="Arial" panose="020B0604020202020204" pitchFamily="34" charset="0"/>
              </a:rPr>
              <a:t>2.2: </a:t>
            </a:r>
            <a:r>
              <a:rPr lang="en-US" dirty="0" err="1">
                <a:solidFill>
                  <a:schemeClr val="bg1"/>
                </a:solidFill>
                <a:latin typeface="Arial" panose="020B0604020202020204" pitchFamily="34" charset="0"/>
                <a:cs typeface="Arial" panose="020B0604020202020204" pitchFamily="34" charset="0"/>
              </a:rPr>
              <a:t>Từ</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thảo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mới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xin</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kiến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anh</a:t>
            </a:r>
            <a:r>
              <a:rPr lang="en-US" dirty="0">
                <a:solidFill>
                  <a:schemeClr val="bg1"/>
                </a:solidFill>
                <a:latin typeface="Arial" panose="020B0604020202020204" pitchFamily="34" charset="0"/>
                <a:cs typeface="Arial" panose="020B0604020202020204" pitchFamily="34" charset="0"/>
              </a:rPr>
              <a:t> chị </a:t>
            </a:r>
            <a:r>
              <a:rPr lang="en-US" dirty="0" err="1">
                <a:solidFill>
                  <a:schemeClr val="bg1"/>
                </a:solidFill>
                <a:latin typeface="Arial" panose="020B0604020202020204" pitchFamily="34" charset="0"/>
                <a:cs typeface="Arial" panose="020B0604020202020204" pitchFamily="34" charset="0"/>
              </a:rPr>
              <a:t>hãy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tiếp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thảo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này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cục</a:t>
            </a:r>
            <a:r>
              <a:rPr lang="en-US" dirty="0">
                <a:solidFill>
                  <a:schemeClr val="bg1"/>
                </a:solidFill>
                <a:latin typeface="Arial" panose="020B0604020202020204" pitchFamily="34" charset="0"/>
                <a:cs typeface="Arial" panose="020B0604020202020204" pitchFamily="34" charset="0"/>
              </a:rPr>
              <a:t> tr</a:t>
            </a:r>
            <a:r>
              <a:rPr lang="vi-VN" dirty="0">
                <a:solidFill>
                  <a:schemeClr val="bg1"/>
                </a:solidFill>
                <a:latin typeface="Arial" panose="020B0604020202020204" pitchFamily="34" charset="0"/>
                <a:cs typeface="Arial" panose="020B0604020202020204" pitchFamily="34" charset="0"/>
              </a:rPr>
              <a:t>ư</a:t>
            </a:r>
            <a:r>
              <a:rPr lang="en-US" dirty="0" err="1">
                <a:solidFill>
                  <a:schemeClr val="bg1"/>
                </a:solidFill>
                <a:latin typeface="Arial" panose="020B0604020202020204" pitchFamily="34" charset="0"/>
                <a:cs typeface="Arial" panose="020B0604020202020204" pitchFamily="34" charset="0"/>
              </a:rPr>
              <a:t>ởng</a:t>
            </a:r>
            <a:endParaRPr lang="en-US" dirty="0">
              <a:solidFill>
                <a:schemeClr val="bg1"/>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Anh chị </a:t>
            </a:r>
            <a:r>
              <a:rPr lang="en-US" dirty="0" err="1">
                <a:solidFill>
                  <a:schemeClr val="bg1"/>
                </a:solidFill>
                <a:latin typeface="Arial" panose="020B0604020202020204" pitchFamily="34" charset="0"/>
                <a:cs typeface="Arial" panose="020B0604020202020204" pitchFamily="34" charset="0"/>
              </a:rPr>
              <a:t>hãy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thực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Thu </a:t>
            </a:r>
            <a:r>
              <a:rPr lang="en-US" dirty="0" err="1">
                <a:solidFill>
                  <a:schemeClr val="bg1"/>
                </a:solidFill>
                <a:latin typeface="Arial" panose="020B0604020202020204" pitchFamily="34" charset="0"/>
                <a:cs typeface="Arial" panose="020B0604020202020204" pitchFamily="34" charset="0"/>
              </a:rPr>
              <a:t>hồi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dự</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thảo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mới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525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092F590E-0503-48F2-83A6-8B2D31F168E1}"/>
              </a:ext>
            </a:extLst>
          </p:cNvPr>
          <p:cNvSpPr txBox="1"/>
          <p:nvPr/>
        </p:nvSpPr>
        <p:spPr>
          <a:xfrm>
            <a:off x="1506697" y="2182431"/>
            <a:ext cx="9630226" cy="2400657"/>
          </a:xfrm>
          <a:prstGeom prst="rect">
            <a:avLst/>
          </a:prstGeom>
          <a:noFill/>
        </p:spPr>
        <p:txBody>
          <a:bodyPr wrap="square" rtlCol="0">
            <a:spAutoFit/>
          </a:bodyPr>
          <a:lstStyle/>
          <a:p>
            <a:pPr algn="ctr"/>
            <a:r>
              <a:rPr lang="en-US" sz="5000" b="1" dirty="0" err="1" smtClean="0">
                <a:solidFill>
                  <a:schemeClr val="bg1"/>
                </a:solidFill>
                <a:latin typeface="Times New Roman" panose="02020603050405020304" pitchFamily="18" charset="0"/>
                <a:cs typeface="Times New Roman" panose="02020603050405020304" pitchFamily="18" charset="0"/>
              </a:rPr>
              <a:t>CỤC</a:t>
            </a:r>
            <a:r>
              <a:rPr lang="en-US" sz="5000" b="1" dirty="0" smtClean="0">
                <a:solidFill>
                  <a:schemeClr val="bg1"/>
                </a:solidFill>
                <a:latin typeface="Times New Roman" panose="02020603050405020304" pitchFamily="18" charset="0"/>
                <a:cs typeface="Times New Roman" panose="02020603050405020304" pitchFamily="18" charset="0"/>
              </a:rPr>
              <a:t> </a:t>
            </a:r>
            <a:r>
              <a:rPr lang="en-US" sz="5000" b="1" dirty="0" err="1" smtClean="0">
                <a:solidFill>
                  <a:schemeClr val="bg1"/>
                </a:solidFill>
                <a:latin typeface="Times New Roman" panose="02020603050405020304" pitchFamily="18" charset="0"/>
                <a:cs typeface="Times New Roman" panose="02020603050405020304" pitchFamily="18" charset="0"/>
              </a:rPr>
              <a:t>CÔNG</a:t>
            </a:r>
            <a:r>
              <a:rPr lang="en-US" sz="5000" b="1" dirty="0" smtClean="0">
                <a:solidFill>
                  <a:schemeClr val="bg1"/>
                </a:solidFill>
                <a:latin typeface="Times New Roman" panose="02020603050405020304" pitchFamily="18" charset="0"/>
                <a:cs typeface="Times New Roman" panose="02020603050405020304" pitchFamily="18" charset="0"/>
              </a:rPr>
              <a:t> </a:t>
            </a:r>
            <a:r>
              <a:rPr lang="en-US" sz="5000" b="1" dirty="0" err="1" smtClean="0">
                <a:solidFill>
                  <a:schemeClr val="bg1"/>
                </a:solidFill>
                <a:latin typeface="Times New Roman" panose="02020603050405020304" pitchFamily="18" charset="0"/>
                <a:cs typeface="Times New Roman" panose="02020603050405020304" pitchFamily="18" charset="0"/>
              </a:rPr>
              <a:t>NGHỆ</a:t>
            </a:r>
            <a:r>
              <a:rPr lang="en-US" sz="5000" b="1" dirty="0" smtClean="0">
                <a:solidFill>
                  <a:schemeClr val="bg1"/>
                </a:solidFill>
                <a:latin typeface="Times New Roman" panose="02020603050405020304" pitchFamily="18" charset="0"/>
                <a:cs typeface="Times New Roman" panose="02020603050405020304" pitchFamily="18" charset="0"/>
              </a:rPr>
              <a:t> </a:t>
            </a:r>
            <a:r>
              <a:rPr lang="en-US" sz="5000" b="1" dirty="0" err="1" smtClean="0">
                <a:solidFill>
                  <a:schemeClr val="bg1"/>
                </a:solidFill>
                <a:latin typeface="Times New Roman" panose="02020603050405020304" pitchFamily="18" charset="0"/>
                <a:cs typeface="Times New Roman" panose="02020603050405020304" pitchFamily="18" charset="0"/>
              </a:rPr>
              <a:t>THÔNG</a:t>
            </a:r>
            <a:r>
              <a:rPr lang="en-US" sz="5000" b="1" dirty="0" smtClean="0">
                <a:solidFill>
                  <a:schemeClr val="bg1"/>
                </a:solidFill>
                <a:latin typeface="Times New Roman" panose="02020603050405020304" pitchFamily="18" charset="0"/>
                <a:cs typeface="Times New Roman" panose="02020603050405020304" pitchFamily="18" charset="0"/>
              </a:rPr>
              <a:t> TIN </a:t>
            </a:r>
            <a:endParaRPr lang="en-US" sz="5000" b="1" dirty="0">
              <a:solidFill>
                <a:schemeClr val="bg1"/>
              </a:solidFill>
              <a:latin typeface="Times New Roman" panose="02020603050405020304" pitchFamily="18" charset="0"/>
              <a:cs typeface="Times New Roman" panose="02020603050405020304" pitchFamily="18" charset="0"/>
            </a:endParaRPr>
          </a:p>
          <a:p>
            <a:pPr algn="ctr"/>
            <a:r>
              <a:rPr lang="en-US" sz="5000" b="1" dirty="0">
                <a:solidFill>
                  <a:schemeClr val="bg1"/>
                </a:solidFill>
                <a:latin typeface="Times New Roman" panose="02020603050405020304" pitchFamily="18" charset="0"/>
                <a:cs typeface="Times New Roman" panose="02020603050405020304" pitchFamily="18" charset="0"/>
              </a:rPr>
              <a:t> </a:t>
            </a:r>
            <a:endParaRPr lang="en-US" sz="5000" b="1" dirty="0" smtClean="0">
              <a:solidFill>
                <a:schemeClr val="bg1"/>
              </a:solidFill>
              <a:latin typeface="Times New Roman" panose="02020603050405020304" pitchFamily="18" charset="0"/>
              <a:cs typeface="Times New Roman" panose="02020603050405020304" pitchFamily="18" charset="0"/>
            </a:endParaRPr>
          </a:p>
          <a:p>
            <a:pPr algn="ctr"/>
            <a:r>
              <a:rPr lang="en-US" sz="5000" b="1" dirty="0" err="1" smtClean="0">
                <a:solidFill>
                  <a:schemeClr val="bg1"/>
                </a:solidFill>
                <a:latin typeface="Times New Roman" panose="02020603050405020304" pitchFamily="18" charset="0"/>
                <a:cs typeface="Times New Roman" panose="02020603050405020304" pitchFamily="18" charset="0"/>
              </a:rPr>
              <a:t>Điện</a:t>
            </a:r>
            <a:r>
              <a:rPr lang="en-US" sz="5000" b="1" dirty="0" smtClean="0">
                <a:solidFill>
                  <a:schemeClr val="bg1"/>
                </a:solidFill>
                <a:latin typeface="Times New Roman" panose="02020603050405020304" pitchFamily="18" charset="0"/>
                <a:cs typeface="Times New Roman" panose="02020603050405020304" pitchFamily="18" charset="0"/>
              </a:rPr>
              <a:t> </a:t>
            </a:r>
            <a:r>
              <a:rPr lang="en-US" sz="5000" b="1" dirty="0" err="1">
                <a:solidFill>
                  <a:schemeClr val="bg1"/>
                </a:solidFill>
                <a:latin typeface="Times New Roman" panose="02020603050405020304" pitchFamily="18" charset="0"/>
                <a:cs typeface="Times New Roman" panose="02020603050405020304" pitchFamily="18" charset="0"/>
              </a:rPr>
              <a:t>thoại</a:t>
            </a:r>
            <a:r>
              <a:rPr lang="en-US" sz="5000" b="1" dirty="0">
                <a:solidFill>
                  <a:schemeClr val="bg1"/>
                </a:solidFill>
                <a:latin typeface="Times New Roman" panose="02020603050405020304" pitchFamily="18" charset="0"/>
                <a:cs typeface="Times New Roman" panose="02020603050405020304" pitchFamily="18" charset="0"/>
              </a:rPr>
              <a:t> </a:t>
            </a:r>
            <a:r>
              <a:rPr lang="en-US" sz="5000" b="1" dirty="0" err="1">
                <a:solidFill>
                  <a:schemeClr val="bg1"/>
                </a:solidFill>
                <a:latin typeface="Times New Roman" panose="02020603050405020304" pitchFamily="18" charset="0"/>
                <a:cs typeface="Times New Roman" panose="02020603050405020304" pitchFamily="18" charset="0"/>
              </a:rPr>
              <a:t>hỗ</a:t>
            </a:r>
            <a:r>
              <a:rPr lang="en-US" sz="5000" b="1" dirty="0">
                <a:solidFill>
                  <a:schemeClr val="bg1"/>
                </a:solidFill>
                <a:latin typeface="Times New Roman" panose="02020603050405020304" pitchFamily="18" charset="0"/>
                <a:cs typeface="Times New Roman" panose="02020603050405020304" pitchFamily="18" charset="0"/>
              </a:rPr>
              <a:t> </a:t>
            </a:r>
            <a:r>
              <a:rPr lang="en-US" sz="5000" b="1" dirty="0" err="1">
                <a:solidFill>
                  <a:schemeClr val="bg1"/>
                </a:solidFill>
                <a:latin typeface="Times New Roman" panose="02020603050405020304" pitchFamily="18" charset="0"/>
                <a:cs typeface="Times New Roman" panose="02020603050405020304" pitchFamily="18" charset="0"/>
              </a:rPr>
              <a:t>trợ</a:t>
            </a:r>
            <a:r>
              <a:rPr lang="en-US" sz="5000" b="1" dirty="0">
                <a:solidFill>
                  <a:schemeClr val="bg1"/>
                </a:solidFill>
                <a:latin typeface="Times New Roman" panose="02020603050405020304" pitchFamily="18" charset="0"/>
                <a:cs typeface="Times New Roman" panose="02020603050405020304" pitchFamily="18" charset="0"/>
              </a:rPr>
              <a:t>: </a:t>
            </a:r>
            <a:r>
              <a:rPr lang="en-US" sz="5000" b="1" dirty="0" smtClean="0">
                <a:solidFill>
                  <a:schemeClr val="bg1"/>
                </a:solidFill>
                <a:latin typeface="Times New Roman" panose="02020603050405020304" pitchFamily="18" charset="0"/>
                <a:cs typeface="Times New Roman" panose="02020603050405020304" pitchFamily="18" charset="0"/>
              </a:rPr>
              <a:t>024.6273.9729</a:t>
            </a:r>
            <a:endParaRPr lang="en-US" sz="5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327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092F590E-0503-48F2-83A6-8B2D31F168E1}"/>
              </a:ext>
            </a:extLst>
          </p:cNvPr>
          <p:cNvSpPr txBox="1"/>
          <p:nvPr/>
        </p:nvSpPr>
        <p:spPr>
          <a:xfrm>
            <a:off x="1506697" y="2673752"/>
            <a:ext cx="8965804" cy="1569660"/>
          </a:xfrm>
          <a:prstGeom prst="rect">
            <a:avLst/>
          </a:prstGeom>
          <a:noFill/>
        </p:spPr>
        <p:txBody>
          <a:bodyPr wrap="square" rtlCol="0">
            <a:spAutoFit/>
          </a:bodyPr>
          <a:lstStyle/>
          <a:p>
            <a:pPr algn="ctr"/>
            <a:r>
              <a:rPr lang="en-US" sz="9600" b="1" dirty="0">
                <a:solidFill>
                  <a:schemeClr val="bg1"/>
                </a:solidFill>
                <a:latin typeface="Times New Roman" panose="02020603050405020304" pitchFamily="18" charset="0"/>
                <a:cs typeface="Times New Roman" panose="02020603050405020304" pitchFamily="18" charset="0"/>
              </a:rPr>
              <a:t>XIN CẢM ƠN</a:t>
            </a:r>
          </a:p>
        </p:txBody>
      </p:sp>
    </p:spTree>
    <p:extLst>
      <p:ext uri="{BB962C8B-B14F-4D97-AF65-F5344CB8AC3E}">
        <p14:creationId xmlns:p14="http://schemas.microsoft.com/office/powerpoint/2010/main" val="6745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3B3511B-895F-4213-9D78-22632E97D46F}"/>
              </a:ext>
            </a:extLst>
          </p:cNvPr>
          <p:cNvSpPr>
            <a:spLocks noGrp="1"/>
          </p:cNvSpPr>
          <p:nvPr>
            <p:ph type="title"/>
          </p:nvPr>
        </p:nvSpPr>
        <p:spPr>
          <a:xfrm>
            <a:off x="1614382" y="277623"/>
            <a:ext cx="9911316" cy="779463"/>
          </a:xfrm>
          <a:prstGeom prst="ellipse">
            <a:avLst/>
          </a:prstGeom>
        </p:spPr>
        <p:txBody>
          <a:bodyPr vert="horz" lIns="91440" tIns="45720" rIns="91440" bIns="45720" rtlCol="0">
            <a:noAutofit/>
          </a:bodyPr>
          <a:lstStyle/>
          <a:p>
            <a:r>
              <a:rPr lang="en-US" sz="3000" b="1">
                <a:solidFill>
                  <a:srgbClr val="FF9900"/>
                </a:solidFill>
                <a:latin typeface="Arial" panose="020B0604020202020204" pitchFamily="34" charset="0"/>
                <a:cs typeface="Arial" panose="020B0604020202020204" pitchFamily="34" charset="0"/>
              </a:rPr>
              <a:t>GIAO DIỆN BÀN LÀM VIỆC</a:t>
            </a:r>
            <a:endParaRPr lang="en-US" sz="3000" b="1">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6AEF29B8-C8F8-4E7E-850F-A0FF686C5A40}"/>
              </a:ext>
            </a:extLst>
          </p:cNvPr>
          <p:cNvPicPr>
            <a:picLocks noChangeAspect="1"/>
          </p:cNvPicPr>
          <p:nvPr/>
        </p:nvPicPr>
        <p:blipFill>
          <a:blip r:embed="rId5"/>
          <a:stretch>
            <a:fillRect/>
          </a:stretch>
        </p:blipFill>
        <p:spPr>
          <a:xfrm>
            <a:off x="185194" y="1160631"/>
            <a:ext cx="11850861" cy="5303963"/>
          </a:xfrm>
          <a:prstGeom prst="rect">
            <a:avLst/>
          </a:prstGeom>
        </p:spPr>
      </p:pic>
    </p:spTree>
    <p:extLst>
      <p:ext uri="{BB962C8B-B14F-4D97-AF65-F5344CB8AC3E}">
        <p14:creationId xmlns:p14="http://schemas.microsoft.com/office/powerpoint/2010/main" val="3359516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466CADC2-700A-4AC2-947D-083DC729791D}"/>
              </a:ext>
            </a:extLst>
          </p:cNvPr>
          <p:cNvSpPr>
            <a:spLocks noGrp="1"/>
          </p:cNvSpPr>
          <p:nvPr>
            <p:ph type="title"/>
          </p:nvPr>
        </p:nvSpPr>
        <p:spPr>
          <a:xfrm>
            <a:off x="1241948" y="536994"/>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LUỒNG XỬ LÝ VĂN BẢN</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64AD4FFA-55FF-4EA1-9605-C6DE8644811D}"/>
              </a:ext>
            </a:extLst>
          </p:cNvPr>
          <p:cNvPicPr>
            <a:picLocks noChangeAspect="1"/>
          </p:cNvPicPr>
          <p:nvPr/>
        </p:nvPicPr>
        <p:blipFill>
          <a:blip r:embed="rId4"/>
          <a:stretch>
            <a:fillRect/>
          </a:stretch>
        </p:blipFill>
        <p:spPr>
          <a:xfrm>
            <a:off x="1337482" y="1449965"/>
            <a:ext cx="10294034" cy="5274527"/>
          </a:xfrm>
          <a:prstGeom prst="rect">
            <a:avLst/>
          </a:prstGeom>
        </p:spPr>
      </p:pic>
      <p:sp>
        <p:nvSpPr>
          <p:cNvPr id="7" name="TextBox 6">
            <a:extLst>
              <a:ext uri="{FF2B5EF4-FFF2-40B4-BE49-F238E27FC236}">
                <a16:creationId xmlns:a16="http://schemas.microsoft.com/office/drawing/2014/main" xmlns="" id="{F75511B4-4BD3-404B-8614-054C3E24E596}"/>
              </a:ext>
            </a:extLst>
          </p:cNvPr>
          <p:cNvSpPr txBox="1"/>
          <p:nvPr/>
        </p:nvSpPr>
        <p:spPr>
          <a:xfrm>
            <a:off x="2710714" y="583168"/>
            <a:ext cx="7115673" cy="646331"/>
          </a:xfrm>
          <a:prstGeom prst="rect">
            <a:avLst/>
          </a:prstGeom>
          <a:noFill/>
        </p:spPr>
        <p:txBody>
          <a:bodyPr wrap="square" rtlCol="0">
            <a:spAutoFit/>
          </a:bodyPr>
          <a:lstStyle/>
          <a:p>
            <a:pPr marL="285750" indent="-285750">
              <a:buFont typeface="Wingdings" panose="05000000000000000000" pitchFamily="2" charset="2"/>
              <a:buChar char="v"/>
            </a:pPr>
            <a:endParaRPr lang="vi-VN" dirty="0">
              <a:solidFill>
                <a:schemeClr val="bg1"/>
              </a:solidFill>
              <a:latin typeface="+mn-lt"/>
              <a:cs typeface="Calibri" panose="020F0502020204030204" pitchFamily="34" charset="0"/>
            </a:endParaRPr>
          </a:p>
          <a:p>
            <a:pPr marL="285750" indent="-285750" algn="just">
              <a:buFont typeface="Wingdings" panose="05000000000000000000" pitchFamily="2" charset="2"/>
              <a:buChar char="v"/>
            </a:pPr>
            <a:r>
              <a:rPr lang="vi-VN" b="1" dirty="0">
                <a:solidFill>
                  <a:schemeClr val="bg1"/>
                </a:solidFill>
                <a:cs typeface="Calibri" panose="020F0502020204030204" pitchFamily="34" charset="0"/>
              </a:rPr>
              <a:t>Luồng xử lý văn bản đến  </a:t>
            </a:r>
            <a:endParaRPr lang="vi-VN" dirty="0">
              <a:solidFill>
                <a:schemeClr val="bg1"/>
              </a:solidFill>
              <a:cs typeface="Calibri" panose="020F0502020204030204" pitchFamily="34" charset="0"/>
            </a:endParaRPr>
          </a:p>
        </p:txBody>
      </p:sp>
    </p:spTree>
    <p:extLst>
      <p:ext uri="{BB962C8B-B14F-4D97-AF65-F5344CB8AC3E}">
        <p14:creationId xmlns:p14="http://schemas.microsoft.com/office/powerpoint/2010/main" val="803558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F75511B4-4BD3-404B-8614-054C3E24E596}"/>
              </a:ext>
            </a:extLst>
          </p:cNvPr>
          <p:cNvSpPr txBox="1"/>
          <p:nvPr/>
        </p:nvSpPr>
        <p:spPr>
          <a:xfrm>
            <a:off x="1100277" y="842477"/>
            <a:ext cx="6678562" cy="646331"/>
          </a:xfrm>
          <a:prstGeom prst="rect">
            <a:avLst/>
          </a:prstGeom>
          <a:noFill/>
        </p:spPr>
        <p:txBody>
          <a:bodyPr wrap="square" rtlCol="0">
            <a:spAutoFit/>
          </a:bodyPr>
          <a:lstStyle/>
          <a:p>
            <a:pPr marL="285750" indent="-285750">
              <a:buFont typeface="Wingdings" panose="05000000000000000000" pitchFamily="2" charset="2"/>
              <a:buChar char="v"/>
            </a:pPr>
            <a:endParaRPr lang="vi-VN" dirty="0">
              <a:solidFill>
                <a:schemeClr val="bg1"/>
              </a:solidFill>
              <a:latin typeface="+mn-lt"/>
              <a:cs typeface="Calibri" panose="020F0502020204030204" pitchFamily="34" charset="0"/>
            </a:endParaRPr>
          </a:p>
          <a:p>
            <a:pPr marL="285750" indent="-285750" algn="just">
              <a:buFont typeface="Wingdings" panose="05000000000000000000" pitchFamily="2" charset="2"/>
              <a:buChar char="v"/>
            </a:pPr>
            <a:r>
              <a:rPr lang="vi-VN" b="1" dirty="0">
                <a:solidFill>
                  <a:schemeClr val="bg1"/>
                </a:solidFill>
                <a:cs typeface="Calibri" panose="020F0502020204030204" pitchFamily="34" charset="0"/>
              </a:rPr>
              <a:t>Luồng xử lý văn bản đến với vai trò lãnh đạo </a:t>
            </a:r>
            <a:endParaRPr lang="vi-VN" dirty="0">
              <a:solidFill>
                <a:schemeClr val="bg1"/>
              </a:solidFill>
              <a:cs typeface="Calibri" panose="020F0502020204030204" pitchFamily="34" charset="0"/>
            </a:endParaRPr>
          </a:p>
        </p:txBody>
      </p:sp>
      <p:sp>
        <p:nvSpPr>
          <p:cNvPr id="10" name="Title 1">
            <a:extLst>
              <a:ext uri="{FF2B5EF4-FFF2-40B4-BE49-F238E27FC236}">
                <a16:creationId xmlns:a16="http://schemas.microsoft.com/office/drawing/2014/main" xmlns="" id="{466CADC2-700A-4AC2-947D-083DC729791D}"/>
              </a:ext>
            </a:extLst>
          </p:cNvPr>
          <p:cNvSpPr>
            <a:spLocks noGrp="1"/>
          </p:cNvSpPr>
          <p:nvPr>
            <p:ph type="title"/>
          </p:nvPr>
        </p:nvSpPr>
        <p:spPr>
          <a:xfrm>
            <a:off x="838200" y="660400"/>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a:t>
            </a:r>
            <a:r>
              <a:rPr lang="en-US" altLang="en-US" sz="3000" b="1" dirty="0">
                <a:solidFill>
                  <a:srgbClr val="FF9900"/>
                </a:solidFill>
                <a:latin typeface="Arial" panose="020B0604020202020204" pitchFamily="34" charset="0"/>
                <a:cs typeface="Arial" panose="020B0604020202020204" pitchFamily="34" charset="0"/>
              </a:rPr>
              <a:t>PHÂN CÔNG, XỬ LÝ VĂN BẢN ĐẾN</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1100277" y="1621940"/>
            <a:ext cx="10090887" cy="4869011"/>
          </a:xfrm>
          <a:prstGeom prst="rect">
            <a:avLst/>
          </a:prstGeom>
        </p:spPr>
      </p:pic>
    </p:spTree>
    <p:extLst>
      <p:ext uri="{BB962C8B-B14F-4D97-AF65-F5344CB8AC3E}">
        <p14:creationId xmlns:p14="http://schemas.microsoft.com/office/powerpoint/2010/main" val="1791039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466CADC2-700A-4AC2-947D-083DC729791D}"/>
              </a:ext>
            </a:extLst>
          </p:cNvPr>
          <p:cNvSpPr>
            <a:spLocks noGrp="1"/>
          </p:cNvSpPr>
          <p:nvPr>
            <p:ph type="title"/>
          </p:nvPr>
        </p:nvSpPr>
        <p:spPr>
          <a:xfrm>
            <a:off x="838200" y="660400"/>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LUỒNG XỬ LÝ DỰ THẢO/ PHIẾU TRÌNH</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11FEE2EA-3A2C-467D-BC0E-6660E763BDAC}"/>
              </a:ext>
            </a:extLst>
          </p:cNvPr>
          <p:cNvPicPr>
            <a:picLocks noChangeAspect="1"/>
          </p:cNvPicPr>
          <p:nvPr/>
        </p:nvPicPr>
        <p:blipFill>
          <a:blip r:embed="rId5"/>
          <a:stretch>
            <a:fillRect/>
          </a:stretch>
        </p:blipFill>
        <p:spPr>
          <a:xfrm>
            <a:off x="838200" y="1043610"/>
            <a:ext cx="10482329" cy="5601890"/>
          </a:xfrm>
          <a:prstGeom prst="rect">
            <a:avLst/>
          </a:prstGeom>
        </p:spPr>
      </p:pic>
    </p:spTree>
    <p:extLst>
      <p:ext uri="{BB962C8B-B14F-4D97-AF65-F5344CB8AC3E}">
        <p14:creationId xmlns:p14="http://schemas.microsoft.com/office/powerpoint/2010/main" val="1642788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1481559"/>
            <a:ext cx="10570536" cy="3784922"/>
          </a:xfrm>
        </p:spPr>
        <p:txBody>
          <a:bodyPr>
            <a:normAutofit/>
          </a:bodyPr>
          <a:lstStyle/>
          <a:p>
            <a:pPr marL="0" indent="0">
              <a:buNone/>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Các </a:t>
            </a:r>
            <a:r>
              <a:rPr lang="en-US" sz="2000" dirty="0" err="1">
                <a:solidFill>
                  <a:schemeClr val="bg1"/>
                </a:solidFill>
                <a:latin typeface="Arial" panose="020B0604020202020204" pitchFamily="34" charset="0"/>
                <a:cs typeface="Arial" panose="020B0604020202020204" pitchFamily="34" charset="0"/>
              </a:rPr>
              <a:t>chức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năng</a:t>
            </a:r>
            <a:r>
              <a:rPr lang="en-US" sz="2000" dirty="0">
                <a:solidFill>
                  <a:schemeClr val="bg1"/>
                </a:solidFill>
                <a:latin typeface="Arial" panose="020B0604020202020204" pitchFamily="34" charset="0"/>
                <a:cs typeface="Arial" panose="020B0604020202020204" pitchFamily="34" charset="0"/>
              </a:rPr>
              <a:t> t</a:t>
            </a:r>
            <a:r>
              <a:rPr lang="vi-VN" sz="2000" dirty="0">
                <a:solidFill>
                  <a:schemeClr val="bg1"/>
                </a:solidFill>
                <a:latin typeface="Arial" panose="020B0604020202020204" pitchFamily="34" charset="0"/>
                <a:cs typeface="Arial" panose="020B0604020202020204" pitchFamily="34" charset="0"/>
              </a:rPr>
              <a:t>ư</a:t>
            </a:r>
            <a:r>
              <a:rPr lang="en-US" sz="2000" dirty="0" err="1">
                <a:solidFill>
                  <a:schemeClr val="bg1"/>
                </a:solidFill>
                <a:latin typeface="Arial" panose="020B0604020202020204" pitchFamily="34" charset="0"/>
                <a:cs typeface="Arial" panose="020B0604020202020204" pitchFamily="34" charset="0"/>
              </a:rPr>
              <a:t>ơng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với </a:t>
            </a:r>
            <a:r>
              <a:rPr lang="en-US" sz="2000" dirty="0" err="1">
                <a:solidFill>
                  <a:schemeClr val="bg1"/>
                </a:solidFill>
                <a:latin typeface="Arial" panose="020B0604020202020204" pitchFamily="34" charset="0"/>
                <a:cs typeface="Arial" panose="020B0604020202020204" pitchFamily="34" charset="0"/>
              </a:rPr>
              <a:t>vai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trò</a:t>
            </a:r>
            <a:r>
              <a:rPr lang="en-US" sz="2000" dirty="0">
                <a:solidFill>
                  <a:schemeClr val="bg1"/>
                </a:solidFill>
                <a:latin typeface="Arial" panose="020B0604020202020204" pitchFamily="34" charset="0"/>
                <a:cs typeface="Arial" panose="020B0604020202020204" pitchFamily="34" charset="0"/>
              </a:rPr>
              <a:t> của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a:t>
            </a:r>
            <a:r>
              <a:rPr lang="vi-VN" sz="2000" dirty="0">
                <a:solidFill>
                  <a:schemeClr val="bg1"/>
                </a:solidFill>
                <a:latin typeface="Arial" panose="020B0604020202020204" pitchFamily="34" charset="0"/>
                <a:cs typeface="Arial" panose="020B0604020202020204" pitchFamily="34" charset="0"/>
              </a:rPr>
              <a:t>ư</a:t>
            </a:r>
            <a:r>
              <a:rPr lang="en-US" sz="2000" dirty="0">
                <a:solidFill>
                  <a:schemeClr val="bg1"/>
                </a:solidFill>
                <a:latin typeface="Arial" panose="020B0604020202020204" pitchFamily="34" charset="0"/>
                <a:cs typeface="Arial" panose="020B0604020202020204" pitchFamily="34" charset="0"/>
              </a:rPr>
              <a:t> trong </a:t>
            </a:r>
            <a:r>
              <a:rPr lang="en-US" sz="2000" dirty="0" err="1">
                <a:solidFill>
                  <a:schemeClr val="bg1"/>
                </a:solidFill>
                <a:latin typeface="Arial" panose="020B0604020202020204" pitchFamily="34" charset="0"/>
                <a:cs typeface="Arial" panose="020B0604020202020204" pitchFamily="34" charset="0"/>
              </a:rPr>
              <a:t>quy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lý</a:t>
            </a:r>
            <a:r>
              <a:rPr lang="en-US" sz="2000" dirty="0">
                <a:solidFill>
                  <a:schemeClr val="bg1"/>
                </a:solidFill>
                <a:latin typeface="Arial" panose="020B0604020202020204" pitchFamily="34" charset="0"/>
                <a:cs typeface="Arial" panose="020B0604020202020204" pitchFamily="34" charset="0"/>
              </a:rPr>
              <a:t> VB </a:t>
            </a:r>
            <a:r>
              <a:rPr lang="en-US" sz="2000" dirty="0" err="1">
                <a:solidFill>
                  <a:schemeClr val="bg1"/>
                </a:solidFill>
                <a:latin typeface="Arial" panose="020B0604020202020204" pitchFamily="34" charset="0"/>
                <a:cs typeface="Arial" panose="020B0604020202020204" pitchFamily="34" charset="0"/>
              </a:rPr>
              <a:t>đến</a:t>
            </a:r>
            <a:r>
              <a:rPr lang="en-US" sz="2000" dirty="0">
                <a:solidFill>
                  <a:schemeClr val="bg1"/>
                </a:solidFill>
                <a:latin typeface="Arial" panose="020B0604020202020204" pitchFamily="34" charset="0"/>
                <a:cs typeface="Arial" panose="020B0604020202020204" pitchFamily="34" charset="0"/>
              </a:rPr>
              <a:t>; VB </a:t>
            </a:r>
            <a:r>
              <a:rPr lang="en-US" sz="2000" dirty="0" err="1">
                <a:solidFill>
                  <a:schemeClr val="bg1"/>
                </a:solidFill>
                <a:latin typeface="Arial" panose="020B0604020202020204" pitchFamily="34" charset="0"/>
                <a:cs typeface="Arial" panose="020B0604020202020204" pitchFamily="34" charset="0"/>
              </a:rPr>
              <a:t>đi</a:t>
            </a:r>
            <a:endParaRPr lang="en-US" sz="2000" dirty="0">
              <a:solidFill>
                <a:schemeClr val="bg1"/>
              </a:solidFill>
              <a:latin typeface="Arial" panose="020B0604020202020204" pitchFamily="34" charset="0"/>
              <a:cs typeface="Arial" panose="020B0604020202020204" pitchFamily="34" charset="0"/>
            </a:endParaRPr>
          </a:p>
          <a:p>
            <a:pPr marL="0" indent="0">
              <a:buNone/>
            </a:pPr>
            <a:endParaRPr lang="en-US" sz="2000"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sổ</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đến</a:t>
            </a:r>
            <a:endParaRPr lang="en-US"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Chuyển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endParaRPr lang="en-US"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Phân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phối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theo</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kiến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bút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phê</a:t>
            </a:r>
            <a:r>
              <a:rPr lang="en-US" dirty="0">
                <a:solidFill>
                  <a:schemeClr val="bg1"/>
                </a:solidFill>
                <a:latin typeface="Arial" panose="020B0604020202020204" pitchFamily="34" charset="0"/>
                <a:cs typeface="Arial" panose="020B0604020202020204" pitchFamily="34" charset="0"/>
              </a:rPr>
              <a:t> của </a:t>
            </a:r>
            <a:r>
              <a:rPr lang="en-US" dirty="0" err="1">
                <a:solidFill>
                  <a:schemeClr val="bg1"/>
                </a:solidFill>
                <a:latin typeface="Arial" panose="020B0604020202020204" pitchFamily="34" charset="0"/>
                <a:cs typeface="Arial" panose="020B0604020202020204" pitchFamily="34" charset="0"/>
              </a:rPr>
              <a:t>lãnh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đạo</a:t>
            </a:r>
            <a:endParaRPr lang="en-US" dirty="0">
              <a:solidFill>
                <a:schemeClr val="bg1"/>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Cấp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bản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a:t>
            </a:r>
            <a:endParaRPr lang="en-US" sz="1800" dirty="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936850"/>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QUẢN LÝ VĂN BẢN</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949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2" name="Picture 4" descr="Káº¿t quáº£ hÃ¬nh áº£nh cho cÃ´ng nghÃª">
            <a:extLst>
              <a:ext uri="{FF2B5EF4-FFF2-40B4-BE49-F238E27FC236}">
                <a16:creationId xmlns:a16="http://schemas.microsoft.com/office/drawing/2014/main" xmlns="" id="{F7397332-234B-445E-8B4C-0E9C0707ACD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186" b="3544"/>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F3A2856-FA91-4271-86C3-7043F7BBABDD}"/>
              </a:ext>
            </a:extLst>
          </p:cNvPr>
          <p:cNvSpPr>
            <a:spLocks noGrp="1"/>
          </p:cNvSpPr>
          <p:nvPr>
            <p:ph type="title"/>
          </p:nvPr>
        </p:nvSpPr>
        <p:spPr>
          <a:xfrm>
            <a:off x="763769" y="469019"/>
            <a:ext cx="11612526" cy="779463"/>
          </a:xfrm>
          <a:prstGeom prst="ellipse">
            <a:avLst/>
          </a:prstGeom>
        </p:spPr>
        <p:txBody>
          <a:bodyPr vert="horz" lIns="91440" tIns="45720" rIns="91440" bIns="45720" rtlCol="0">
            <a:noAutofit/>
          </a:bodyPr>
          <a:lstStyle/>
          <a:p>
            <a:r>
              <a:rPr lang="en-US" sz="3000" b="1" dirty="0">
                <a:solidFill>
                  <a:srgbClr val="FF9900"/>
                </a:solidFill>
                <a:latin typeface="Arial" panose="020B0604020202020204" pitchFamily="34" charset="0"/>
                <a:cs typeface="Arial" panose="020B0604020202020204" pitchFamily="34" charset="0"/>
              </a:rPr>
              <a:t>II. CHỨC NĂNG VAI TRÒ VĂN TH</a:t>
            </a:r>
            <a:r>
              <a:rPr lang="vi-VN" sz="3000" b="1" dirty="0">
                <a:solidFill>
                  <a:srgbClr val="FF9900"/>
                </a:solidFill>
                <a:latin typeface="Arial" panose="020B0604020202020204" pitchFamily="34" charset="0"/>
                <a:cs typeface="Arial" panose="020B0604020202020204" pitchFamily="34" charset="0"/>
              </a:rPr>
              <a:t>Ư</a:t>
            </a: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r>
              <a:rPr lang="en-US" altLang="en-US" sz="3000" b="1" dirty="0">
                <a:solidFill>
                  <a:schemeClr val="bg1"/>
                </a:solidFill>
                <a:cs typeface="Arial" panose="020B0604020202020204" pitchFamily="34" charset="0"/>
              </a:rPr>
              <a:t/>
            </a:r>
            <a:br>
              <a:rPr lang="en-US" altLang="en-US" sz="3000" b="1" dirty="0">
                <a:solidFill>
                  <a:schemeClr val="bg1"/>
                </a:solidFill>
                <a:cs typeface="Arial" panose="020B0604020202020204" pitchFamily="34" charset="0"/>
              </a:rPr>
            </a:br>
            <a:endParaRPr lang="en-US" sz="3000" b="1" dirty="0">
              <a:solidFill>
                <a:srgbClr val="FFFFFF"/>
              </a:solidFill>
              <a:latin typeface="Arial" panose="020B0604020202020204" pitchFamily="34" charset="0"/>
              <a:cs typeface="Arial" panose="020B0604020202020204" pitchFamily="34" charset="0"/>
            </a:endParaRPr>
          </a:p>
        </p:txBody>
      </p:sp>
      <p:sp>
        <p:nvSpPr>
          <p:cNvPr id="6" name="Content Placeholder 3083">
            <a:extLst>
              <a:ext uri="{FF2B5EF4-FFF2-40B4-BE49-F238E27FC236}">
                <a16:creationId xmlns:a16="http://schemas.microsoft.com/office/drawing/2014/main" xmlns="" id="{DC7EC4CC-68BF-4F25-A428-6A3F4E95B571}"/>
              </a:ext>
            </a:extLst>
          </p:cNvPr>
          <p:cNvSpPr>
            <a:spLocks noGrp="1"/>
          </p:cNvSpPr>
          <p:nvPr>
            <p:ph idx="1"/>
          </p:nvPr>
        </p:nvSpPr>
        <p:spPr>
          <a:xfrm>
            <a:off x="838200" y="776171"/>
            <a:ext cx="10570536" cy="327072"/>
          </a:xfrm>
        </p:spPr>
        <p:txBody>
          <a:bodyPr>
            <a:normAutofit lnSpcReduction="10000"/>
          </a:bodyPr>
          <a:lstStyle/>
          <a:p>
            <a:pPr marL="0" indent="0">
              <a:buNone/>
            </a:pPr>
            <a:r>
              <a:rPr lang="en-US" sz="1800" b="1" dirty="0" err="1">
                <a:solidFill>
                  <a:schemeClr val="bg1"/>
                </a:solidFill>
                <a:latin typeface="Arial" panose="020B0604020202020204" pitchFamily="34" charset="0"/>
                <a:cs typeface="Arial" panose="020B0604020202020204" pitchFamily="34" charset="0"/>
              </a:rPr>
              <a:t>Vào</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sổ</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văn</a:t>
            </a:r>
            <a:r>
              <a:rPr lang="en-US" sz="1800" b="1" dirty="0">
                <a:solidFill>
                  <a:schemeClr val="bg1"/>
                </a:solidFill>
                <a:latin typeface="Arial" panose="020B0604020202020204" pitchFamily="34" charset="0"/>
                <a:cs typeface="Arial" panose="020B0604020202020204" pitchFamily="34" charset="0"/>
              </a:rPr>
              <a:t> </a:t>
            </a:r>
            <a:r>
              <a:rPr lang="en-US" sz="1800" b="1" dirty="0" err="1">
                <a:solidFill>
                  <a:schemeClr val="bg1"/>
                </a:solidFill>
                <a:latin typeface="Arial" panose="020B0604020202020204" pitchFamily="34" charset="0"/>
                <a:cs typeface="Arial" panose="020B0604020202020204" pitchFamily="34" charset="0"/>
              </a:rPr>
              <a:t>bản</a:t>
            </a:r>
            <a:endParaRPr lang="en-US" sz="18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8D821AAC-BEA8-4B43-B747-11E801BB4978}"/>
              </a:ext>
            </a:extLst>
          </p:cNvPr>
          <p:cNvPicPr>
            <a:picLocks noChangeAspect="1"/>
          </p:cNvPicPr>
          <p:nvPr/>
        </p:nvPicPr>
        <p:blipFill>
          <a:blip r:embed="rId4"/>
          <a:stretch>
            <a:fillRect/>
          </a:stretch>
        </p:blipFill>
        <p:spPr>
          <a:xfrm>
            <a:off x="565656" y="1410395"/>
            <a:ext cx="11472016" cy="4743088"/>
          </a:xfrm>
          <a:prstGeom prst="rect">
            <a:avLst/>
          </a:prstGeom>
        </p:spPr>
      </p:pic>
    </p:spTree>
    <p:extLst>
      <p:ext uri="{BB962C8B-B14F-4D97-AF65-F5344CB8AC3E}">
        <p14:creationId xmlns:p14="http://schemas.microsoft.com/office/powerpoint/2010/main" val="2072079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F245D-F3D9-4AE7-952F-BBCFA21FB29E}"/>
</file>

<file path=customXml/itemProps2.xml><?xml version="1.0" encoding="utf-8"?>
<ds:datastoreItem xmlns:ds="http://schemas.openxmlformats.org/officeDocument/2006/customXml" ds:itemID="{58D75408-7BF1-48D7-9BBD-0EBF56E30B3D}"/>
</file>

<file path=customXml/itemProps3.xml><?xml version="1.0" encoding="utf-8"?>
<ds:datastoreItem xmlns:ds="http://schemas.openxmlformats.org/officeDocument/2006/customXml" ds:itemID="{48218BD2-B71D-4E5D-9B90-03D2BB969709}"/>
</file>

<file path=docProps/app.xml><?xml version="1.0" encoding="utf-8"?>
<Properties xmlns="http://schemas.openxmlformats.org/officeDocument/2006/extended-properties" xmlns:vt="http://schemas.openxmlformats.org/officeDocument/2006/docPropsVTypes">
  <Template/>
  <TotalTime>3979</TotalTime>
  <Words>1188</Words>
  <Application>Microsoft Office PowerPoint</Application>
  <PresentationFormat>Custom</PresentationFormat>
  <Paragraphs>156</Paragraphs>
  <Slides>38</Slides>
  <Notes>6</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Apex</vt:lpstr>
      <vt:lpstr>PowerPoint Presentation</vt:lpstr>
      <vt:lpstr>PowerPoint Presentation</vt:lpstr>
      <vt:lpstr>I. TỔNG QUAN</vt:lpstr>
      <vt:lpstr>GIAO DIỆN BÀN LÀM VIỆC</vt:lpstr>
      <vt:lpstr>II. LUỒNG XỬ LÝ VĂN BẢN  </vt:lpstr>
      <vt:lpstr>II. PHÂN CÔNG, XỬ LÝ VĂN BẢN ĐẾN  </vt:lpstr>
      <vt:lpstr>II. LUỒNG XỬ LÝ DỰ THẢO/ PHIẾU TRÌNH  </vt:lpstr>
      <vt:lpstr>II. CHỨC NĂNG QUẢN LÝ VĂN BẢN  </vt:lpstr>
      <vt:lpstr>II. CHỨC NĂNG VAI TRÒ VĂN THƯ  </vt:lpstr>
      <vt:lpstr>II. CHỨC NĂNG VAI TRÒ VĂN THƯ  </vt:lpstr>
      <vt:lpstr>II. CHỨC NĂNG VAI TRÒ VĂN THƯ  </vt:lpstr>
      <vt:lpstr>II. CHỨC NĂNG VAI TRÒ VĂN THƯ  </vt:lpstr>
      <vt:lpstr>II. CHỨC NĂNG VAI TRÒ VĂN THƯ  </vt:lpstr>
      <vt:lpstr>II. CHỨC NĂNG VAI TRÒ VĂN THƯ  </vt:lpstr>
      <vt:lpstr>II. CHỨC NĂNG VAI TRÒ VĂN THƯ  </vt:lpstr>
      <vt:lpstr>II. CHỨC NĂNG ĐIỀU HÀNH, XỬ LÝ VB  </vt:lpstr>
      <vt:lpstr>II. CHỨC NĂNG VAI TRÒ LÃNH ĐẠO  </vt:lpstr>
      <vt:lpstr>II. CHỨC NĂNG VAI TRÒ LÃNH ĐẠO  </vt:lpstr>
      <vt:lpstr>II. CHỨC NĂNG VAI TRÒ LÃNH ĐẠO  </vt:lpstr>
      <vt:lpstr>III. CHỨC NĂNG ĐIỀU HÀNH, XỬ LÝ VB  </vt:lpstr>
      <vt:lpstr>III. CHỨC NĂNG VAI TRÒ CHUYÊN VIÊN  </vt:lpstr>
      <vt:lpstr>III. CHỨC NĂNG VAI TRÒ CHUYÊN VIÊN  </vt:lpstr>
      <vt:lpstr>  III. XỬ LÝ VĂN BẢN DỰ THẢO / PHIẾU TRÌNH  </vt:lpstr>
      <vt:lpstr>  III. XỬ LÝ VĂN BẢN DỰ THẢO / PHIẾU TRÌNH  </vt:lpstr>
      <vt:lpstr>  III. XỬ LÝ VĂN BẢN DỰ THẢO / PHIẾU TRÌNH  </vt:lpstr>
      <vt:lpstr>  III. XỬ LÝ VĂN BẢN DỰ THẢO – PHIẾU TRÌNH  </vt:lpstr>
      <vt:lpstr>  III. XỬ LÝ VĂN BẢN DỰ THẢO – PHIẾU TRÌNH  </vt:lpstr>
      <vt:lpstr>  III. THỰC HIỆN CÁC CÔNG VIỆC KHÔNG XUẤT PHÁT TỪ VĂN BẢN </vt:lpstr>
      <vt:lpstr>IV. KÝ SỐ</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VĂN BẢN ĐIỀU HÀNH BỘ TƯ PHÁP</dc:title>
  <dc:creator>Windows User</dc:creator>
  <cp:lastModifiedBy>User</cp:lastModifiedBy>
  <cp:revision>406</cp:revision>
  <dcterms:created xsi:type="dcterms:W3CDTF">2019-02-18T01:41:48Z</dcterms:created>
  <dcterms:modified xsi:type="dcterms:W3CDTF">2019-09-11T08:42:24Z</dcterms:modified>
</cp:coreProperties>
</file>